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استقبال الموظف الجديد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المراحل والمعالم · 1 نوفمبر 2026 – 24 يناير 2027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58007" y="1444752"/>
            <a:ext cx="267316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5358007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595734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Shape 6"/>
          <p:cNvSpPr/>
          <p:nvPr/>
        </p:nvSpPr>
        <p:spPr>
          <a:xfrm>
            <a:off x="259573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444752"/>
            <a:ext cx="213853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يناير</a:t>
            </a:r>
            <a:endParaRPr lang="ar-S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قبل اليوم الأول</a:t>
            </a:r>
            <a:endParaRPr lang="ar-SA" sz="1300" dirty="0"/>
          </a:p>
        </p:txBody>
      </p:sp>
      <p:sp>
        <p:nvSpPr>
          <p:cNvPr id="12" name="Shape 10"/>
          <p:cNvSpPr/>
          <p:nvPr/>
        </p:nvSpPr>
        <p:spPr>
          <a:xfrm>
            <a:off x="7585647" y="1879092"/>
            <a:ext cx="4455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682886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68335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الأسبوع الأول</a:t>
            </a:r>
            <a:endParaRPr lang="ar-SA" sz="1300" dirty="0"/>
          </a:p>
        </p:txBody>
      </p:sp>
      <p:sp>
        <p:nvSpPr>
          <p:cNvPr id="15" name="Shape 13"/>
          <p:cNvSpPr/>
          <p:nvPr/>
        </p:nvSpPr>
        <p:spPr>
          <a:xfrm>
            <a:off x="7051014" y="2446020"/>
            <a:ext cx="6237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415569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الشهر الأول</a:t>
            </a:r>
            <a:endParaRPr lang="ar-SA" sz="1300" dirty="0"/>
          </a:p>
        </p:txBody>
      </p:sp>
      <p:sp>
        <p:nvSpPr>
          <p:cNvPr id="18" name="Shape 16"/>
          <p:cNvSpPr/>
          <p:nvPr/>
        </p:nvSpPr>
        <p:spPr>
          <a:xfrm>
            <a:off x="5179796" y="3012948"/>
            <a:ext cx="187121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633457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68335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أول 90 يوماً</a:t>
            </a:r>
            <a:endParaRPr lang="ar-SA" sz="1300" dirty="0"/>
          </a:p>
        </p:txBody>
      </p:sp>
      <p:sp>
        <p:nvSpPr>
          <p:cNvPr id="21" name="Shape 19"/>
          <p:cNvSpPr/>
          <p:nvPr/>
        </p:nvSpPr>
        <p:spPr>
          <a:xfrm>
            <a:off x="457200" y="3579876"/>
            <a:ext cx="53463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87122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استقبال الموظف الجديد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المهام · 1 نوفمبر 2026 – 24 يناير 2027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58007" y="1307592"/>
            <a:ext cx="267316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53580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595734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Shape 6"/>
          <p:cNvSpPr/>
          <p:nvPr/>
        </p:nvSpPr>
        <p:spPr>
          <a:xfrm>
            <a:off x="259573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307592"/>
            <a:ext cx="213853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يناير</a:t>
            </a:r>
            <a:endParaRPr lang="ar-S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قبل اليوم الأول</a:t>
            </a:r>
            <a:endParaRPr lang="ar-SA" sz="1100" dirty="0"/>
          </a:p>
        </p:txBody>
      </p:sp>
      <p:sp>
        <p:nvSpPr>
          <p:cNvPr id="12" name="Shape 10"/>
          <p:cNvSpPr/>
          <p:nvPr/>
        </p:nvSpPr>
        <p:spPr>
          <a:xfrm>
            <a:off x="7585647" y="1719072"/>
            <a:ext cx="4455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العرض والعقد</a:t>
            </a:r>
            <a:endParaRPr lang="ar-SA" sz="1100" dirty="0"/>
          </a:p>
        </p:txBody>
      </p:sp>
      <p:sp>
        <p:nvSpPr>
          <p:cNvPr id="14" name="Shape 12"/>
          <p:cNvSpPr/>
          <p:nvPr/>
        </p:nvSpPr>
        <p:spPr>
          <a:xfrm>
            <a:off x="7852964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تم توقيع العقد</a:t>
            </a:r>
            <a:endParaRPr lang="ar-SA" sz="1100" dirty="0"/>
          </a:p>
        </p:txBody>
      </p:sp>
      <p:sp>
        <p:nvSpPr>
          <p:cNvPr id="16" name="Shape 14"/>
          <p:cNvSpPr/>
          <p:nvPr/>
        </p:nvSpPr>
        <p:spPr>
          <a:xfrm>
            <a:off x="7752380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المعدات والحسابات وصلاحيات الوصول</a:t>
            </a:r>
            <a:endParaRPr lang="ar-SA" sz="1100" dirty="0"/>
          </a:p>
        </p:txBody>
      </p:sp>
      <p:sp>
        <p:nvSpPr>
          <p:cNvPr id="18" name="Shape 16"/>
          <p:cNvSpPr/>
          <p:nvPr/>
        </p:nvSpPr>
        <p:spPr>
          <a:xfrm>
            <a:off x="7585647" y="2660904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تعيين زميل مرافق</a:t>
            </a:r>
            <a:endParaRPr lang="ar-SA" sz="1100" dirty="0"/>
          </a:p>
        </p:txBody>
      </p:sp>
      <p:sp>
        <p:nvSpPr>
          <p:cNvPr id="20" name="Shape 18"/>
          <p:cNvSpPr/>
          <p:nvPr/>
        </p:nvSpPr>
        <p:spPr>
          <a:xfrm>
            <a:off x="7763858" y="299008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حزمة الترحيب</a:t>
            </a:r>
            <a:endParaRPr lang="ar-SA" sz="1100" dirty="0"/>
          </a:p>
        </p:txBody>
      </p:sp>
      <p:sp>
        <p:nvSpPr>
          <p:cNvPr id="22" name="Shape 20"/>
          <p:cNvSpPr/>
          <p:nvPr/>
        </p:nvSpPr>
        <p:spPr>
          <a:xfrm>
            <a:off x="7763858" y="3319272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الأسبوع الأول</a:t>
            </a:r>
            <a:endParaRPr lang="ar-SA" sz="1100" dirty="0"/>
          </a:p>
        </p:txBody>
      </p:sp>
      <p:sp>
        <p:nvSpPr>
          <p:cNvPr id="24" name="Shape 22"/>
          <p:cNvSpPr/>
          <p:nvPr/>
        </p:nvSpPr>
        <p:spPr>
          <a:xfrm>
            <a:off x="7051014" y="3694176"/>
            <a:ext cx="6237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اليوم الأول</a:t>
            </a:r>
            <a:endParaRPr lang="ar-SA" sz="1100" dirty="0"/>
          </a:p>
        </p:txBody>
      </p:sp>
      <p:sp>
        <p:nvSpPr>
          <p:cNvPr id="26" name="Shape 24"/>
          <p:cNvSpPr/>
          <p:nvPr/>
        </p:nvSpPr>
        <p:spPr>
          <a:xfrm>
            <a:off x="7485063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التعريف بالشركة والفريق</a:t>
            </a:r>
            <a:endParaRPr lang="ar-SA" sz="1100" dirty="0"/>
          </a:p>
        </p:txBody>
      </p:sp>
      <p:sp>
        <p:nvSpPr>
          <p:cNvPr id="28" name="Shape 26"/>
          <p:cNvSpPr/>
          <p:nvPr/>
        </p:nvSpPr>
        <p:spPr>
          <a:xfrm>
            <a:off x="7318330" y="4306824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الأوراق الإدارية للموارد البشرية</a:t>
            </a:r>
            <a:endParaRPr lang="ar-SA" sz="1100" dirty="0"/>
          </a:p>
        </p:txBody>
      </p:sp>
      <p:sp>
        <p:nvSpPr>
          <p:cNvPr id="30" name="Shape 28"/>
          <p:cNvSpPr/>
          <p:nvPr/>
        </p:nvSpPr>
        <p:spPr>
          <a:xfrm>
            <a:off x="7318330" y="463600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التدريب على الأدوات</a:t>
            </a:r>
            <a:endParaRPr lang="ar-SA" sz="1100" dirty="0"/>
          </a:p>
        </p:txBody>
      </p:sp>
      <p:sp>
        <p:nvSpPr>
          <p:cNvPr id="32" name="Shape 30"/>
          <p:cNvSpPr/>
          <p:nvPr/>
        </p:nvSpPr>
        <p:spPr>
          <a:xfrm>
            <a:off x="7051014" y="4965192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الشهر الأول</a:t>
            </a:r>
            <a:endParaRPr lang="ar-SA" sz="1100" dirty="0"/>
          </a:p>
        </p:txBody>
      </p:sp>
      <p:sp>
        <p:nvSpPr>
          <p:cNvPr id="34" name="Shape 32"/>
          <p:cNvSpPr/>
          <p:nvPr/>
        </p:nvSpPr>
        <p:spPr>
          <a:xfrm>
            <a:off x="5179796" y="5340096"/>
            <a:ext cx="187121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68335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التدريب على الدور الوظيفي</a:t>
            </a:r>
            <a:endParaRPr lang="ar-SA" sz="1100" dirty="0"/>
          </a:p>
        </p:txBody>
      </p:sp>
      <p:sp>
        <p:nvSpPr>
          <p:cNvPr id="36" name="Shape 34"/>
          <p:cNvSpPr/>
          <p:nvPr/>
        </p:nvSpPr>
        <p:spPr>
          <a:xfrm>
            <a:off x="5803535" y="562356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68335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أول مهمة بدعم</a:t>
            </a:r>
            <a:endParaRPr lang="ar-SA" sz="1100" dirty="0"/>
          </a:p>
        </p:txBody>
      </p:sp>
      <p:sp>
        <p:nvSpPr>
          <p:cNvPr id="38" name="Shape 36"/>
          <p:cNvSpPr/>
          <p:nvPr/>
        </p:nvSpPr>
        <p:spPr>
          <a:xfrm>
            <a:off x="5179796" y="5952744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استقبال الموظف الجديد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المهام · 1 نوفمبر 2026 – 24 يناير 2027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58007" y="1307592"/>
            <a:ext cx="267316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5358007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595734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Shape 6"/>
          <p:cNvSpPr/>
          <p:nvPr/>
        </p:nvSpPr>
        <p:spPr>
          <a:xfrm>
            <a:off x="2595734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307592"/>
            <a:ext cx="213853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يناير</a:t>
            </a:r>
            <a:endParaRPr lang="ar-S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متابعة اليوم الثلاثين</a:t>
            </a:r>
            <a:endParaRPr lang="ar-SA" sz="1100" dirty="0"/>
          </a:p>
        </p:txBody>
      </p:sp>
      <p:sp>
        <p:nvSpPr>
          <p:cNvPr id="12" name="Shape 10"/>
          <p:cNvSpPr/>
          <p:nvPr/>
        </p:nvSpPr>
        <p:spPr>
          <a:xfrm>
            <a:off x="5702951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أول 90 يوماً</a:t>
            </a:r>
            <a:endParaRPr lang="ar-SA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2048256"/>
            <a:ext cx="53463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تحديد الأهداف</a:t>
            </a:r>
            <a:endParaRPr lang="ar-SA" sz="1100" dirty="0"/>
          </a:p>
        </p:txBody>
      </p:sp>
      <p:sp>
        <p:nvSpPr>
          <p:cNvPr id="16" name="Shape 14"/>
          <p:cNvSpPr/>
          <p:nvPr/>
        </p:nvSpPr>
        <p:spPr>
          <a:xfrm>
            <a:off x="5447113" y="2331720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مراجعة اليوم التسعين</a:t>
            </a:r>
            <a:endParaRPr lang="ar-SA" sz="1100" dirty="0"/>
          </a:p>
        </p:txBody>
      </p:sp>
      <p:sp>
        <p:nvSpPr>
          <p:cNvPr id="18" name="Shape 16"/>
          <p:cNvSpPr/>
          <p:nvPr/>
        </p:nvSpPr>
        <p:spPr>
          <a:xfrm>
            <a:off x="356616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استقبال الموظف الجديد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