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تنفيذ نظام ERP/CRM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15 مارس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48070" y="1444752"/>
            <a:ext cx="16831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634807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08860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460886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6965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286965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98753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فبراير</a:t>
            </a:r>
            <a:endParaRPr lang="ar-SA" sz="1000" dirty="0"/>
          </a:p>
        </p:txBody>
      </p:sp>
      <p:sp>
        <p:nvSpPr>
          <p:cNvPr id="12" name="Shape 10"/>
          <p:cNvSpPr/>
          <p:nvPr/>
        </p:nvSpPr>
        <p:spPr>
          <a:xfrm>
            <a:off x="1298753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444752"/>
            <a:ext cx="84155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مارس</a:t>
            </a:r>
            <a:endParaRPr lang="ar-S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الاختيار</a:t>
            </a:r>
            <a:endParaRPr lang="ar-SA" sz="1300" dirty="0"/>
          </a:p>
        </p:txBody>
      </p:sp>
      <p:sp>
        <p:nvSpPr>
          <p:cNvPr id="16" name="Shape 14"/>
          <p:cNvSpPr/>
          <p:nvPr/>
        </p:nvSpPr>
        <p:spPr>
          <a:xfrm>
            <a:off x="6179759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09681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التحليل والتصميم</a:t>
            </a:r>
            <a:endParaRPr lang="ar-SA" sz="1300" dirty="0"/>
          </a:p>
        </p:txBody>
      </p:sp>
      <p:sp>
        <p:nvSpPr>
          <p:cNvPr id="19" name="Shape 17"/>
          <p:cNvSpPr/>
          <p:nvPr/>
        </p:nvSpPr>
        <p:spPr>
          <a:xfrm>
            <a:off x="4608860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438782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البناء</a:t>
            </a:r>
            <a:endParaRPr lang="ar-SA" sz="1300" dirty="0"/>
          </a:p>
        </p:txBody>
      </p:sp>
      <p:sp>
        <p:nvSpPr>
          <p:cNvPr id="22" name="Shape 20"/>
          <p:cNvSpPr/>
          <p:nvPr/>
        </p:nvSpPr>
        <p:spPr>
          <a:xfrm>
            <a:off x="2252513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الاختبار والتدريب</a:t>
            </a:r>
            <a:endParaRPr lang="ar-SA" sz="1300" dirty="0"/>
          </a:p>
        </p:txBody>
      </p:sp>
      <p:sp>
        <p:nvSpPr>
          <p:cNvPr id="24" name="Shape 22"/>
          <p:cNvSpPr/>
          <p:nvPr/>
        </p:nvSpPr>
        <p:spPr>
          <a:xfrm>
            <a:off x="1467063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الإطلاق الفعلي</a:t>
            </a:r>
            <a:endParaRPr lang="ar-SA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296985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تنفيذ نظام ERP/CRM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15 مارس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48070" y="1307592"/>
            <a:ext cx="16831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634807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08860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46088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6965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286965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98753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فبراير</a:t>
            </a:r>
            <a:endParaRPr lang="ar-SA" sz="1000" dirty="0"/>
          </a:p>
        </p:txBody>
      </p:sp>
      <p:sp>
        <p:nvSpPr>
          <p:cNvPr id="12" name="Shape 10"/>
          <p:cNvSpPr/>
          <p:nvPr/>
        </p:nvSpPr>
        <p:spPr>
          <a:xfrm>
            <a:off x="129875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307592"/>
            <a:ext cx="84155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مارس</a:t>
            </a:r>
            <a:endParaRPr lang="ar-S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الاختيار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6179759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جمع المتطلبات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7357933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اختيار المورّد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617975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توقيع العقد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607917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التحليل والتصميم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4608860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تحليل العمليات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5394310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تصميم الحل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4608860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اعتماد التصميم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4508276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البناء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2252513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إعداد النظام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303796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التكاملات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3430687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ترحيل البيانات</a:t>
            </a:r>
            <a:endParaRPr lang="ar-SA" sz="1100" dirty="0"/>
          </a:p>
        </p:txBody>
      </p:sp>
      <p:sp>
        <p:nvSpPr>
          <p:cNvPr id="38" name="Shape 36"/>
          <p:cNvSpPr/>
          <p:nvPr/>
        </p:nvSpPr>
        <p:spPr>
          <a:xfrm>
            <a:off x="2252513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168335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الاختبار والتدريب</a:t>
            </a:r>
            <a:endParaRPr lang="ar-SA" sz="1100" dirty="0"/>
          </a:p>
        </p:txBody>
      </p:sp>
      <p:sp>
        <p:nvSpPr>
          <p:cNvPr id="40" name="Shape 38"/>
          <p:cNvSpPr/>
          <p:nvPr/>
        </p:nvSpPr>
        <p:spPr>
          <a:xfrm>
            <a:off x="1467063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اختبار النظام</a:t>
            </a:r>
            <a:endParaRPr lang="ar-SA" sz="1100" dirty="0"/>
          </a:p>
        </p:txBody>
      </p:sp>
      <p:sp>
        <p:nvSpPr>
          <p:cNvPr id="42" name="Shape 40"/>
          <p:cNvSpPr/>
          <p:nvPr/>
        </p:nvSpPr>
        <p:spPr>
          <a:xfrm>
            <a:off x="2252513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تنفيذ نظام ERP/CRM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15 مارس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48070" y="1307592"/>
            <a:ext cx="16831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634807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08860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460886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6965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286965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98753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فبراير</a:t>
            </a:r>
            <a:endParaRPr lang="ar-SA" sz="1000" dirty="0"/>
          </a:p>
        </p:txBody>
      </p:sp>
      <p:sp>
        <p:nvSpPr>
          <p:cNvPr id="12" name="Shape 10"/>
          <p:cNvSpPr/>
          <p:nvPr/>
        </p:nvSpPr>
        <p:spPr>
          <a:xfrm>
            <a:off x="1298753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307592"/>
            <a:ext cx="84155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مارس</a:t>
            </a:r>
            <a:endParaRPr lang="ar-S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اختبار قبول المستخدم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1467063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تدريب المستخدمين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1859788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الإطلاق الفعلي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الإطلاق الفعلي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1366479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الدعم المكثف بعد الإطلاق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681614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إغلاق المشروع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457200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تنفيذ نظام ERP/CRM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