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تنظيم فعالية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المراحل والمعالم · 1 نوفمبر 2026 – 17 ديسمبر 2026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196723" y="1444752"/>
            <a:ext cx="48344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319672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444752"/>
            <a:ext cx="273952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التخطيط</a:t>
            </a:r>
            <a:endParaRPr lang="ar-SA" sz="1300" dirty="0"/>
          </a:p>
        </p:txBody>
      </p:sp>
      <p:sp>
        <p:nvSpPr>
          <p:cNvPr id="10" name="Shape 8"/>
          <p:cNvSpPr/>
          <p:nvPr/>
        </p:nvSpPr>
        <p:spPr>
          <a:xfrm>
            <a:off x="5452801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10761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الموردون</a:t>
            </a:r>
            <a:endParaRPr lang="ar-SA" sz="1300" dirty="0"/>
          </a:p>
        </p:txBody>
      </p:sp>
      <p:sp>
        <p:nvSpPr>
          <p:cNvPr id="13" name="Shape 11"/>
          <p:cNvSpPr/>
          <p:nvPr/>
        </p:nvSpPr>
        <p:spPr>
          <a:xfrm>
            <a:off x="6097394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الترويج</a:t>
            </a:r>
            <a:endParaRPr lang="ar-SA" sz="1300" dirty="0"/>
          </a:p>
        </p:txBody>
      </p:sp>
      <p:sp>
        <p:nvSpPr>
          <p:cNvPr id="15" name="Shape 13"/>
          <p:cNvSpPr/>
          <p:nvPr/>
        </p:nvSpPr>
        <p:spPr>
          <a:xfrm>
            <a:off x="1746387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الفعالية</a:t>
            </a:r>
            <a:endParaRPr lang="ar-SA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415160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تنظيم فعالية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17 ديسمبر 2026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196723" y="1307592"/>
            <a:ext cx="48344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319672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307592"/>
            <a:ext cx="273952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التخطيط</a:t>
            </a:r>
            <a:endParaRPr lang="ar-SA" sz="1100" dirty="0"/>
          </a:p>
        </p:txBody>
      </p:sp>
      <p:sp>
        <p:nvSpPr>
          <p:cNvPr id="10" name="Shape 8"/>
          <p:cNvSpPr/>
          <p:nvPr/>
        </p:nvSpPr>
        <p:spPr>
          <a:xfrm>
            <a:off x="5452801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الأهداف والميزانية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7708878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اختيار الموعد والمكان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6580840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تم حجز المكان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6480256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البرنامج والمتحدثون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5452801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الموردون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6097394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الضيافة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6097394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الصوتيات والمرئيات وتجهيز المسرح</a:t>
            </a:r>
            <a:endParaRPr lang="ar-SA" sz="1100" dirty="0"/>
          </a:p>
        </p:txBody>
      </p:sp>
      <p:sp>
        <p:nvSpPr>
          <p:cNvPr id="24" name="Shape 22"/>
          <p:cNvSpPr/>
          <p:nvPr/>
        </p:nvSpPr>
        <p:spPr>
          <a:xfrm>
            <a:off x="6097394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إقامة الضيوف والمتحدثين</a:t>
            </a:r>
            <a:endParaRPr lang="ar-SA" sz="1100" dirty="0"/>
          </a:p>
        </p:txBody>
      </p:sp>
      <p:sp>
        <p:nvSpPr>
          <p:cNvPr id="26" name="Shape 24"/>
          <p:cNvSpPr/>
          <p:nvPr/>
        </p:nvSpPr>
        <p:spPr>
          <a:xfrm>
            <a:off x="6097394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الترويج</a:t>
            </a:r>
            <a:endParaRPr lang="ar-SA" sz="1100" dirty="0"/>
          </a:p>
        </p:txBody>
      </p:sp>
      <p:sp>
        <p:nvSpPr>
          <p:cNvPr id="28" name="Shape 26"/>
          <p:cNvSpPr/>
          <p:nvPr/>
        </p:nvSpPr>
        <p:spPr>
          <a:xfrm>
            <a:off x="1746387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صفحة الفعالية والتسجيل</a:t>
            </a:r>
            <a:endParaRPr lang="ar-SA" sz="1100" dirty="0"/>
          </a:p>
        </p:txBody>
      </p:sp>
      <p:sp>
        <p:nvSpPr>
          <p:cNvPr id="30" name="Shape 28"/>
          <p:cNvSpPr/>
          <p:nvPr/>
        </p:nvSpPr>
        <p:spPr>
          <a:xfrm>
            <a:off x="5452801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الدعوات</a:t>
            </a:r>
            <a:endParaRPr lang="ar-SA" sz="1100" dirty="0"/>
          </a:p>
        </p:txBody>
      </p:sp>
      <p:sp>
        <p:nvSpPr>
          <p:cNvPr id="32" name="Shape 30"/>
          <p:cNvSpPr/>
          <p:nvPr/>
        </p:nvSpPr>
        <p:spPr>
          <a:xfrm>
            <a:off x="5130504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حملة ترويجية</a:t>
            </a:r>
            <a:endParaRPr lang="ar-SA" sz="1100" dirty="0"/>
          </a:p>
        </p:txBody>
      </p:sp>
      <p:sp>
        <p:nvSpPr>
          <p:cNvPr id="34" name="Shape 32"/>
          <p:cNvSpPr/>
          <p:nvPr/>
        </p:nvSpPr>
        <p:spPr>
          <a:xfrm>
            <a:off x="1746387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الفعالية</a:t>
            </a:r>
            <a:endParaRPr lang="ar-SA" sz="1100" dirty="0"/>
          </a:p>
        </p:txBody>
      </p:sp>
      <p:sp>
        <p:nvSpPr>
          <p:cNvPr id="36" name="Shape 34"/>
          <p:cNvSpPr/>
          <p:nvPr/>
        </p:nvSpPr>
        <p:spPr>
          <a:xfrm>
            <a:off x="457200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تنظيم فعالية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17 ديسمبر 2026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196723" y="1307592"/>
            <a:ext cx="48344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319672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307592"/>
            <a:ext cx="273952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البرنامج النهائي</a:t>
            </a:r>
            <a:endParaRPr lang="ar-SA" sz="1100" dirty="0"/>
          </a:p>
        </p:txBody>
      </p:sp>
      <p:sp>
        <p:nvSpPr>
          <p:cNvPr id="10" name="Shape 8"/>
          <p:cNvSpPr/>
          <p:nvPr/>
        </p:nvSpPr>
        <p:spPr>
          <a:xfrm>
            <a:off x="2229832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البروفة وإحاطة الفريق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1585239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يوم الفعالية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1484655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رسائل الشكر واستبيان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940645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مراجعة الميزانية والتقرير النهائي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تنظيم فعالية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