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حملة تسويقية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27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44872" y="1444752"/>
            <a:ext cx="39863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40448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44752"/>
            <a:ext cx="35876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الاستراتيجية</a:t>
            </a:r>
            <a:endParaRPr lang="ar-SA" sz="1300" dirty="0"/>
          </a:p>
        </p:txBody>
      </p:sp>
      <p:sp>
        <p:nvSpPr>
          <p:cNvPr id="10" name="Shape 8"/>
          <p:cNvSpPr/>
          <p:nvPr/>
        </p:nvSpPr>
        <p:spPr>
          <a:xfrm>
            <a:off x="6569531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الإنتاج</a:t>
            </a:r>
            <a:endParaRPr lang="ar-SA" sz="1300" dirty="0"/>
          </a:p>
        </p:txBody>
      </p:sp>
      <p:sp>
        <p:nvSpPr>
          <p:cNvPr id="12" name="Shape 10"/>
          <p:cNvSpPr/>
          <p:nvPr/>
        </p:nvSpPr>
        <p:spPr>
          <a:xfrm>
            <a:off x="5107887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937808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الإطلاق الفعلي</a:t>
            </a:r>
            <a:endParaRPr lang="ar-SA" sz="1300" dirty="0"/>
          </a:p>
        </p:txBody>
      </p:sp>
      <p:sp>
        <p:nvSpPr>
          <p:cNvPr id="15" name="Shape 13"/>
          <p:cNvSpPr/>
          <p:nvPr/>
        </p:nvSpPr>
        <p:spPr>
          <a:xfrm>
            <a:off x="1121584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672055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التحليل</a:t>
            </a:r>
            <a:endParaRPr lang="ar-SA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حملة تسويقية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27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44872" y="1307592"/>
            <a:ext cx="39863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40448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5876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الاستراتيجية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6569531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الأهداف ومؤشرات الأداء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7765422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دراسة الجمهور المستهدف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7366791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الميزانية والقنوات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6835284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الملخص الإبداعي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656953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الإنتاج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5107887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كتابة النصوص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563939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المواد المرئية والفيديو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5107887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صفحة الهبوط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563939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اعتماد المواد الإبداعية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5007303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الإطلاق الفعلي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1121584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إعداد الحملات والتتبع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4842133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الحملة نشطة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474154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المتابعة والتحسين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1121584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حملة تسويقية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27 ديسمبر 2026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044872" y="1307592"/>
            <a:ext cx="39863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4044872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58767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التقرير المرحلي</a:t>
            </a:r>
            <a:endParaRPr lang="ar-SA" sz="1100" dirty="0"/>
          </a:p>
        </p:txBody>
      </p:sp>
      <p:sp>
        <p:nvSpPr>
          <p:cNvPr id="10" name="Shape 8"/>
          <p:cNvSpPr/>
          <p:nvPr/>
        </p:nvSpPr>
        <p:spPr>
          <a:xfrm>
            <a:off x="2848982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التحليل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التقرير النهائي والدروس المستفادة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حملة تسويقية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