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نقل المكتب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20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44475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التخطيط</a:t>
            </a:r>
            <a:endParaRPr lang="ar-SA" sz="1300" dirty="0"/>
          </a:p>
        </p:txBody>
      </p:sp>
      <p:sp>
        <p:nvSpPr>
          <p:cNvPr id="10" name="Shape 8"/>
          <p:cNvSpPr/>
          <p:nvPr/>
        </p:nvSpPr>
        <p:spPr>
          <a:xfrm>
            <a:off x="4395667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2558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التحضير</a:t>
            </a:r>
            <a:endParaRPr lang="ar-SA" sz="1300" dirty="0"/>
          </a:p>
        </p:txBody>
      </p:sp>
      <p:sp>
        <p:nvSpPr>
          <p:cNvPr id="13" name="Shape 11"/>
          <p:cNvSpPr/>
          <p:nvPr/>
        </p:nvSpPr>
        <p:spPr>
          <a:xfrm>
            <a:off x="121459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النقل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7122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نقل المكتب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20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30759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التخطيط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4395667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تقييم الاحتياجات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576737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البحث عن المكتب الجديد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4395667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تم توقيع عقد الإيجار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4295083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التحضير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121459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تخطيط المساحة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3335311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الشبكة والهاتف وتقنية المعلومات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2274954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طلب الأثاث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1214598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إخطار العملاء والموردين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409270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تغيير العنوان والإجراءات الرسمية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3638270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النقل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التعبئة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2577913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يوم النقل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2123475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فك التعبئة والتجهيز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نقل المكتب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20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30759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تسليم المكتب القديم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1517557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بدء العمل في المكتب الجديد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356616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نقل المكتب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