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إطلاق منتج أو تطبيق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28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78150" y="1444752"/>
            <a:ext cx="25530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47815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40024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8400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444752"/>
            <a:ext cx="23828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الاستراتيجية</a:t>
            </a:r>
            <a:endParaRPr lang="ar-SA" sz="1300" dirty="0"/>
          </a:p>
        </p:txBody>
      </p:sp>
      <p:sp>
        <p:nvSpPr>
          <p:cNvPr id="12" name="Shape 10"/>
          <p:cNvSpPr/>
          <p:nvPr/>
        </p:nvSpPr>
        <p:spPr>
          <a:xfrm>
            <a:off x="7009965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البناء</a:t>
            </a:r>
            <a:endParaRPr lang="ar-SA" sz="1300" dirty="0"/>
          </a:p>
        </p:txBody>
      </p:sp>
      <p:sp>
        <p:nvSpPr>
          <p:cNvPr id="14" name="Shape 12"/>
          <p:cNvSpPr/>
          <p:nvPr/>
        </p:nvSpPr>
        <p:spPr>
          <a:xfrm>
            <a:off x="3010225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الدخول إلى السوق</a:t>
            </a:r>
            <a:endParaRPr lang="ar-SA" sz="1300" dirty="0"/>
          </a:p>
        </p:txBody>
      </p:sp>
      <p:sp>
        <p:nvSpPr>
          <p:cNvPr id="16" name="Shape 14"/>
          <p:cNvSpPr/>
          <p:nvPr/>
        </p:nvSpPr>
        <p:spPr>
          <a:xfrm>
            <a:off x="4371839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الإطلاق</a:t>
            </a:r>
            <a:endParaRPr lang="ar-SA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84014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إطلاق منتج أو تطبيق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28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78150" y="1307592"/>
            <a:ext cx="25530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47815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40024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8400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3828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الاستراتيجية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7009965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أبحاث السوق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7605671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التموضع والتسعير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7180167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خطة الإطلاق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7009965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البناء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3010225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تطوير الحد الأدنى من المنتج (MVP)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4797343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الاختبار التجريبي (بيتا)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3605931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إصلاحات بناءً على الملاحظات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3010225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الدخول إلى السوق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4371839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صفحة الهبوط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6584461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المجموعة الصحفية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6754663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صفحة المتجر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4371839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التحضير للحملة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5988755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الإطلاق</a:t>
            </a:r>
            <a:endParaRPr lang="ar-SA" sz="1100" dirty="0"/>
          </a:p>
        </p:txBody>
      </p:sp>
      <p:sp>
        <p:nvSpPr>
          <p:cNvPr id="38" name="Shape 36"/>
          <p:cNvSpPr/>
          <p:nvPr/>
        </p:nvSpPr>
        <p:spPr>
          <a:xfrm>
            <a:off x="457200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إطلاق منتج أو تطبيق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28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78150" y="1307592"/>
            <a:ext cx="25530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47815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40024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840024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3828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يوم الإطلاق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2909641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حملة الإطلاق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1818814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مراجعة النتائج بعد 30 يومًا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إطلاق منتج أو تطبيق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