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افتتاح متجر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المراحل والمعالم · 1 نوفمبر 2026 – 2 فبراير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613949" y="1444752"/>
            <a:ext cx="24172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561394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16149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311614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18348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Shape 8"/>
          <p:cNvSpPr/>
          <p:nvPr/>
        </p:nvSpPr>
        <p:spPr>
          <a:xfrm>
            <a:off x="618348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2" name="Text 10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التخطيط</a:t>
            </a:r>
            <a:endParaRPr lang="ar-SA" sz="1300" dirty="0"/>
          </a:p>
        </p:txBody>
      </p:sp>
      <p:sp>
        <p:nvSpPr>
          <p:cNvPr id="13" name="Shape 11"/>
          <p:cNvSpPr/>
          <p:nvPr/>
        </p:nvSpPr>
        <p:spPr>
          <a:xfrm>
            <a:off x="3116149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20214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التجهيز</a:t>
            </a:r>
            <a:endParaRPr lang="ar-SA" sz="1300" dirty="0"/>
          </a:p>
        </p:txBody>
      </p:sp>
      <p:sp>
        <p:nvSpPr>
          <p:cNvPr id="16" name="Shape 14"/>
          <p:cNvSpPr/>
          <p:nvPr/>
        </p:nvSpPr>
        <p:spPr>
          <a:xfrm>
            <a:off x="1585239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المخزون والموظفون</a:t>
            </a:r>
            <a:endParaRPr lang="ar-SA" sz="1300" dirty="0"/>
          </a:p>
        </p:txBody>
      </p:sp>
      <p:sp>
        <p:nvSpPr>
          <p:cNvPr id="18" name="Shape 16"/>
          <p:cNvSpPr/>
          <p:nvPr/>
        </p:nvSpPr>
        <p:spPr>
          <a:xfrm>
            <a:off x="1021219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الافتتاح</a:t>
            </a:r>
            <a:endParaRPr lang="ar-SA" sz="1300" dirty="0"/>
          </a:p>
        </p:txBody>
      </p:sp>
      <p:sp>
        <p:nvSpPr>
          <p:cNvPr id="20" name="Shape 18"/>
          <p:cNvSpPr/>
          <p:nvPr/>
        </p:nvSpPr>
        <p:spPr>
          <a:xfrm>
            <a:off x="457200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5114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87122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افتتاح متجر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2 فبراير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613949" y="1307592"/>
            <a:ext cx="24172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561394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16149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311614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18348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Shape 8"/>
          <p:cNvSpPr/>
          <p:nvPr/>
        </p:nvSpPr>
        <p:spPr>
          <a:xfrm>
            <a:off x="618348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2" name="Text 10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التخطيط</a:t>
            </a:r>
            <a:endParaRPr lang="ar-SA" sz="1100" dirty="0"/>
          </a:p>
        </p:txBody>
      </p:sp>
      <p:sp>
        <p:nvSpPr>
          <p:cNvPr id="13" name="Shape 11"/>
          <p:cNvSpPr/>
          <p:nvPr/>
        </p:nvSpPr>
        <p:spPr>
          <a:xfrm>
            <a:off x="3116149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خطة العمل</a:t>
            </a:r>
            <a:endParaRPr lang="ar-SA" sz="1100" dirty="0"/>
          </a:p>
        </p:txBody>
      </p:sp>
      <p:sp>
        <p:nvSpPr>
          <p:cNvPr id="15" name="Shape 13"/>
          <p:cNvSpPr/>
          <p:nvPr/>
        </p:nvSpPr>
        <p:spPr>
          <a:xfrm>
            <a:off x="7064285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البحث عن المكان</a:t>
            </a:r>
            <a:endParaRPr lang="ar-SA" sz="1100" dirty="0"/>
          </a:p>
        </p:txBody>
      </p:sp>
      <p:sp>
        <p:nvSpPr>
          <p:cNvPr id="17" name="Shape 15"/>
          <p:cNvSpPr/>
          <p:nvPr/>
        </p:nvSpPr>
        <p:spPr>
          <a:xfrm>
            <a:off x="5372226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تم توقيع عقد الإيجار</a:t>
            </a:r>
            <a:endParaRPr lang="ar-SA" sz="1100" dirty="0"/>
          </a:p>
        </p:txBody>
      </p:sp>
      <p:sp>
        <p:nvSpPr>
          <p:cNvPr id="19" name="Shape 17"/>
          <p:cNvSpPr/>
          <p:nvPr/>
        </p:nvSpPr>
        <p:spPr>
          <a:xfrm>
            <a:off x="527164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التراخيص والتصاريح</a:t>
            </a:r>
            <a:endParaRPr lang="ar-SA" sz="1100" dirty="0"/>
          </a:p>
        </p:txBody>
      </p:sp>
      <p:sp>
        <p:nvSpPr>
          <p:cNvPr id="21" name="Shape 19"/>
          <p:cNvSpPr/>
          <p:nvPr/>
        </p:nvSpPr>
        <p:spPr>
          <a:xfrm>
            <a:off x="3116149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68335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التجهيز</a:t>
            </a:r>
            <a:endParaRPr lang="ar-SA" sz="1100" dirty="0"/>
          </a:p>
        </p:txBody>
      </p:sp>
      <p:sp>
        <p:nvSpPr>
          <p:cNvPr id="23" name="Shape 21"/>
          <p:cNvSpPr/>
          <p:nvPr/>
        </p:nvSpPr>
        <p:spPr>
          <a:xfrm>
            <a:off x="1585239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تصميم المتجر</a:t>
            </a:r>
            <a:endParaRPr lang="ar-SA" sz="1100" dirty="0"/>
          </a:p>
        </p:txBody>
      </p:sp>
      <p:sp>
        <p:nvSpPr>
          <p:cNvPr id="25" name="Shape 23"/>
          <p:cNvSpPr/>
          <p:nvPr/>
        </p:nvSpPr>
        <p:spPr>
          <a:xfrm>
            <a:off x="4244188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أعمال التجهيز</a:t>
            </a:r>
            <a:endParaRPr lang="ar-SA" sz="1100" dirty="0"/>
          </a:p>
        </p:txBody>
      </p:sp>
      <p:sp>
        <p:nvSpPr>
          <p:cNvPr id="27" name="Shape 25"/>
          <p:cNvSpPr/>
          <p:nvPr/>
        </p:nvSpPr>
        <p:spPr>
          <a:xfrm>
            <a:off x="1988110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168335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اللافتات والواجهات الزجاجية</a:t>
            </a:r>
            <a:endParaRPr lang="ar-SA" sz="1100" dirty="0"/>
          </a:p>
        </p:txBody>
      </p:sp>
      <p:sp>
        <p:nvSpPr>
          <p:cNvPr id="29" name="Shape 27"/>
          <p:cNvSpPr/>
          <p:nvPr/>
        </p:nvSpPr>
        <p:spPr>
          <a:xfrm>
            <a:off x="3680168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أنظمة نقاط البيع وتقنية المعلومات</a:t>
            </a:r>
            <a:endParaRPr lang="ar-SA" sz="1100" dirty="0"/>
          </a:p>
        </p:txBody>
      </p:sp>
      <p:sp>
        <p:nvSpPr>
          <p:cNvPr id="31" name="Shape 29"/>
          <p:cNvSpPr/>
          <p:nvPr/>
        </p:nvSpPr>
        <p:spPr>
          <a:xfrm>
            <a:off x="1585239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168335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المخزون والموظفون</a:t>
            </a:r>
            <a:endParaRPr lang="ar-SA" sz="1100" dirty="0"/>
          </a:p>
        </p:txBody>
      </p:sp>
      <p:sp>
        <p:nvSpPr>
          <p:cNvPr id="33" name="Shape 31"/>
          <p:cNvSpPr/>
          <p:nvPr/>
        </p:nvSpPr>
        <p:spPr>
          <a:xfrm>
            <a:off x="1021219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168335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الموردون وأول طلبية</a:t>
            </a:r>
            <a:endParaRPr lang="ar-SA" sz="1100" dirty="0"/>
          </a:p>
        </p:txBody>
      </p:sp>
      <p:sp>
        <p:nvSpPr>
          <p:cNvPr id="35" name="Shape 33"/>
          <p:cNvSpPr/>
          <p:nvPr/>
        </p:nvSpPr>
        <p:spPr>
          <a:xfrm>
            <a:off x="4244188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توظيف الموظفين</a:t>
            </a:r>
            <a:endParaRPr lang="ar-SA" sz="1100" dirty="0"/>
          </a:p>
        </p:txBody>
      </p:sp>
      <p:sp>
        <p:nvSpPr>
          <p:cNvPr id="37" name="Shape 35"/>
          <p:cNvSpPr/>
          <p:nvPr/>
        </p:nvSpPr>
        <p:spPr>
          <a:xfrm>
            <a:off x="3680168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168335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تدريب الموظفين</a:t>
            </a:r>
            <a:endParaRPr lang="ar-SA" sz="1100" dirty="0"/>
          </a:p>
        </p:txBody>
      </p:sp>
      <p:sp>
        <p:nvSpPr>
          <p:cNvPr id="39" name="Shape 37"/>
          <p:cNvSpPr/>
          <p:nvPr/>
        </p:nvSpPr>
        <p:spPr>
          <a:xfrm>
            <a:off x="1021219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افتتاح متجر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2 فبراير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613949" y="1307592"/>
            <a:ext cx="24172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5613949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16149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3116149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18348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Shape 8"/>
          <p:cNvSpPr/>
          <p:nvPr/>
        </p:nvSpPr>
        <p:spPr>
          <a:xfrm>
            <a:off x="618348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2" name="Text 10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استلام البضائع وعرضها</a:t>
            </a:r>
            <a:endParaRPr lang="ar-SA" sz="1100" dirty="0"/>
          </a:p>
        </p:txBody>
      </p:sp>
      <p:sp>
        <p:nvSpPr>
          <p:cNvPr id="13" name="Shape 11"/>
          <p:cNvSpPr/>
          <p:nvPr/>
        </p:nvSpPr>
        <p:spPr>
          <a:xfrm>
            <a:off x="1585239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68335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الافتتاح</a:t>
            </a:r>
            <a:endParaRPr lang="ar-SA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افتتاح تجريبي</a:t>
            </a:r>
            <a:endParaRPr lang="ar-SA" sz="1100" dirty="0"/>
          </a:p>
        </p:txBody>
      </p:sp>
      <p:sp>
        <p:nvSpPr>
          <p:cNvPr id="17" name="Shape 15"/>
          <p:cNvSpPr/>
          <p:nvPr/>
        </p:nvSpPr>
        <p:spPr>
          <a:xfrm>
            <a:off x="920635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الترويج للافتتاح</a:t>
            </a:r>
            <a:endParaRPr lang="ar-SA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الافتتاح الرسمي</a:t>
            </a:r>
            <a:endParaRPr lang="ar-SA" sz="1100" dirty="0"/>
          </a:p>
        </p:txBody>
      </p:sp>
      <p:sp>
        <p:nvSpPr>
          <p:cNvPr id="21" name="Shape 19"/>
          <p:cNvSpPr/>
          <p:nvPr/>
        </p:nvSpPr>
        <p:spPr>
          <a:xfrm>
            <a:off x="356616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افتتاح متجر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