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تطوير البرمجيات القائم على السبرنت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19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90935" y="1444752"/>
            <a:ext cx="284024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190935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56019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256019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179881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السبرنت 0</a:t>
            </a:r>
            <a:endParaRPr lang="ar-SA" sz="1300" dirty="0"/>
          </a:p>
        </p:txBody>
      </p:sp>
      <p:sp>
        <p:nvSpPr>
          <p:cNvPr id="12" name="Shape 10"/>
          <p:cNvSpPr/>
          <p:nvPr/>
        </p:nvSpPr>
        <p:spPr>
          <a:xfrm>
            <a:off x="7084428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السبرنت 1</a:t>
            </a:r>
            <a:endParaRPr lang="ar-SA" sz="1300" dirty="0"/>
          </a:p>
        </p:txBody>
      </p:sp>
      <p:sp>
        <p:nvSpPr>
          <p:cNvPr id="14" name="Shape 12"/>
          <p:cNvSpPr/>
          <p:nvPr/>
        </p:nvSpPr>
        <p:spPr>
          <a:xfrm>
            <a:off x="5758983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السبرنت 2</a:t>
            </a:r>
            <a:endParaRPr lang="ar-SA" sz="1300" dirty="0"/>
          </a:p>
        </p:txBody>
      </p:sp>
      <p:sp>
        <p:nvSpPr>
          <p:cNvPr id="16" name="Shape 14"/>
          <p:cNvSpPr/>
          <p:nvPr/>
        </p:nvSpPr>
        <p:spPr>
          <a:xfrm>
            <a:off x="4433537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السبرنت 3</a:t>
            </a:r>
            <a:endParaRPr lang="ar-SA" sz="1300" dirty="0"/>
          </a:p>
        </p:txBody>
      </p:sp>
      <p:sp>
        <p:nvSpPr>
          <p:cNvPr id="18" name="Shape 16"/>
          <p:cNvSpPr/>
          <p:nvPr/>
        </p:nvSpPr>
        <p:spPr>
          <a:xfrm>
            <a:off x="3108091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السبرنت 4</a:t>
            </a:r>
            <a:endParaRPr lang="ar-SA" sz="1300" dirty="0"/>
          </a:p>
        </p:txBody>
      </p:sp>
      <p:sp>
        <p:nvSpPr>
          <p:cNvPr id="20" name="Shape 18"/>
          <p:cNvSpPr/>
          <p:nvPr/>
        </p:nvSpPr>
        <p:spPr>
          <a:xfrm>
            <a:off x="1782646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الإصدار</a:t>
            </a:r>
            <a:endParaRPr lang="ar-SA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4984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تطوير البرمجيات القائم على السبرنت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19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90935" y="1307592"/>
            <a:ext cx="284024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19093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56019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2560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179881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السبرنت 0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7084428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قائمة المهام والبنية المعمارية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7557802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البيئات والتكامل المستمر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7084428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السبرنت 1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5758983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تخطيط السبرنت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6989754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التطوير والاختبار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5853657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المراجعة والاستعراض الختامي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5758983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السبرنت 2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4433537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تخطيط السبرنت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5664308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التطوير والاختبار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4528212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المراجعة والاستعراض الختامي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4433537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السبرنت 3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3108091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تخطيط السبرنت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4338862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التطوير والاختبار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3202766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تطوير البرمجيات القائم على السبرنت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19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90935" y="1307592"/>
            <a:ext cx="284024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190935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56019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256019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179881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المراجعة والاستعراض الختامي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3108091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السبرنت 4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1782646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تخطيط السبرنت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3013417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التطوير والاختبار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1877320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المراجعة والاستعراض الختامي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1782646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الإصدار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التثبيت واختبار الانحدار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1119923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الإصدار إلى بيئة الإنتاج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1019339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الدعم بعد الإصدار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تطوير البرمجيات القائم على السبرنت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