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أطروحة أو مشروع بحثي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9 مارس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69786" y="1444752"/>
            <a:ext cx="17613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26978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49683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444968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9580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262958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5617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98561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444752"/>
            <a:ext cx="52841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المقترح</a:t>
            </a:r>
            <a:endParaRPr lang="ar-SA" sz="1300" dirty="0"/>
          </a:p>
        </p:txBody>
      </p:sp>
      <p:sp>
        <p:nvSpPr>
          <p:cNvPr id="16" name="Shape 14"/>
          <p:cNvSpPr/>
          <p:nvPr/>
        </p:nvSpPr>
        <p:spPr>
          <a:xfrm>
            <a:off x="6093647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356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البحث</a:t>
            </a:r>
            <a:endParaRPr lang="ar-SA" sz="1300" dirty="0"/>
          </a:p>
        </p:txBody>
      </p:sp>
      <p:sp>
        <p:nvSpPr>
          <p:cNvPr id="19" name="Shape 17"/>
          <p:cNvSpPr/>
          <p:nvPr/>
        </p:nvSpPr>
        <p:spPr>
          <a:xfrm>
            <a:off x="3216710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الكتابة</a:t>
            </a:r>
            <a:endParaRPr lang="ar-SA" sz="1300" dirty="0"/>
          </a:p>
        </p:txBody>
      </p:sp>
      <p:sp>
        <p:nvSpPr>
          <p:cNvPr id="21" name="Shape 19"/>
          <p:cNvSpPr/>
          <p:nvPr/>
        </p:nvSpPr>
        <p:spPr>
          <a:xfrm>
            <a:off x="868191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المناقشة</a:t>
            </a:r>
            <a:endParaRPr lang="ar-SA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8113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87122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أطروحة أو مشروع بحثي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9 مارس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69786" y="1307592"/>
            <a:ext cx="17613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2697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49683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444968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9580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262958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5617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98561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52841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المقترح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6093647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اختيار الموضوع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773761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مراجعة الأدبيات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6504638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كتابة المقترح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6093647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تمت الموافقة على المقترح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5993063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البحث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3216710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تصميم المنهجية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5682656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جمع البيانات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4038692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تحليل البيانات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3216710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الكتابة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868191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المقدمة وفصل الأدبيات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527166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فصل المنهجية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52716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فصل النتائج</a:t>
            </a:r>
            <a:endParaRPr lang="ar-SA" sz="1100" dirty="0"/>
          </a:p>
        </p:txBody>
      </p:sp>
      <p:sp>
        <p:nvSpPr>
          <p:cNvPr id="40" name="Shape 38"/>
          <p:cNvSpPr/>
          <p:nvPr/>
        </p:nvSpPr>
        <p:spPr>
          <a:xfrm>
            <a:off x="2512155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المناقشة والاستنتاجات</a:t>
            </a:r>
            <a:endParaRPr lang="ar-SA" sz="1100" dirty="0"/>
          </a:p>
        </p:txBody>
      </p:sp>
      <p:sp>
        <p:nvSpPr>
          <p:cNvPr id="42" name="Shape 40"/>
          <p:cNvSpPr/>
          <p:nvPr/>
        </p:nvSpPr>
        <p:spPr>
          <a:xfrm>
            <a:off x="1983738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أطروحة أو مشروع بحثي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9 مارس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69786" y="1307592"/>
            <a:ext cx="17613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269786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49683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4449683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9580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262958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5617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98561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307592"/>
            <a:ext cx="52841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5" name="Text 13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المراجعة مع المشرف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1161756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التنسيق وقائمة المراجع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868191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المناقشة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تم تسليم الأطروحة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767607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إعداد العرض التقديمي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مناقشة الأطروحة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35661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أطروحة أو مشروع بحثي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