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حفل زفاف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44475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الأساسيات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6669562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الموردون</a:t>
            </a:r>
            <a:endParaRPr lang="ar-SA" sz="1300" dirty="0"/>
          </a:p>
        </p:txBody>
      </p:sp>
      <p:sp>
        <p:nvSpPr>
          <p:cNvPr id="14" name="Shape 12"/>
          <p:cNvSpPr/>
          <p:nvPr/>
        </p:nvSpPr>
        <p:spPr>
          <a:xfrm>
            <a:off x="3691032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الدعوات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1223108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التفاصيل الأخيرة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حفل زفاف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الأساسيات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6669562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الميزانية وقائمة الضيوف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605671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اختيار التاريخ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7265268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حجز القاعة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009965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المراسم والأوراق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669562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الموردون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3691032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المصور والفيديو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6414259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التموين وقائمة الطعام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5818553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الموسيقى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6414259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الزهور والديكور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6414259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ملابس العرس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3691032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الدعوات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1223108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احجز الموعد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6584461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إرسال الدعوات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3605931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حفل زفاف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28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جمع تأكيدات الحضور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1223108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التفاصيل الأخيرة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ترتيب الجلوس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797603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الاجتماعات الأخيرة مع الموردين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542301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بروفة المراسم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اليوم الكبير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35661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حفل زفاف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