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Adaptace nového zaměstnance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 nástupem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První týden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První měsíc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Prvních 90 dní</a:t>
            </a:r>
            <a:endParaRPr lang="cs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Adaptace nového zaměstnance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Před nástupem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Nabídka a smlouva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Smlouva podepsána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Vybavení, účty a přístupy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Přidělení patrona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Uvítací balíček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První týden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První den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Představení firmy a týmu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Personální dokumentace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Školení v nástrojích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První měsíc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Školení pro danou roli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První úkol s podporou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Adaptace nového zaměstnance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Hodnocení po 30 dnech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Prvních 90 dní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Stanovení cílů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90denní hodnocení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Adaptace nového zaměstnance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