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Implementace ERP/CRM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16. 3.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Výběr</a:t>
            </a:r>
            <a:endParaRPr lang="cs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Analýza a návrh</a:t>
            </a:r>
            <a:endParaRPr lang="cs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Vývoj</a:t>
            </a:r>
            <a:endParaRPr lang="cs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Testování a školení</a:t>
            </a:r>
            <a:endParaRPr lang="cs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Spuštění do ostrého provozu</a:t>
            </a:r>
            <a:endParaRPr lang="cs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Implementace ERP/CRM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16. 3.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Výběr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Sběr požadavků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Výběr dodavatele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Smlouva podepsána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Analýza a návrh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Analýza procesů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Návrh řešení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Schválení návrhu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Vývoj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Konfigurace systému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Integrace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Migrace dat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Testování a školení</a:t>
            </a:r>
            <a:endParaRPr lang="cs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Systémové testování</a:t>
            </a:r>
            <a:endParaRPr lang="cs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Implementace ERP/CRM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16. 3.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Uživatelské akceptační testování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Školení uživatelů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Spuštění do ostrého provozu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Spuštění do ostrého provozu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Zvýšená podpora po spuštění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Uzavření projektu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Implementace ERP/CRM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