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Organizace akce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 a milníky · 2. 11. 2026 – 18. 12. 2026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Plánování</a:t>
            </a:r>
            <a:endParaRPr lang="cs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Dodavatelé</a:t>
            </a:r>
            <a:endParaRPr lang="cs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Propagace</a:t>
            </a:r>
            <a:endParaRPr lang="cs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Akce</a:t>
            </a:r>
            <a:endParaRPr lang="cs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Organizace akce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18. 12. 2026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Plánování</a:t>
            </a:r>
            <a:endParaRPr lang="cs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Cíle a rozpočet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Výběr termínu a místa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Místo zarezervováno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 a řečníci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Dodavatelé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Catering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AV technika a stavba pódia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Ubytování hostů a řečníků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Propagace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Stránka akce a registrace</a:t>
            </a:r>
            <a:endParaRPr lang="cs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Pozvánky</a:t>
            </a:r>
            <a:endParaRPr lang="cs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Propagační kampaň</a:t>
            </a:r>
            <a:endParaRPr lang="cs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Akce</a:t>
            </a:r>
            <a:endParaRPr lang="cs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Organizace akce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18. 12. 2026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Konečný program</a:t>
            </a:r>
            <a:endParaRPr lang="cs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Zkouška a porada personálu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Den akce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Poděkování a dotazník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Vyúčtování rozpočtu a závěrečná zpráva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Organizace akce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