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Rekonstrukce bytu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 a milníky · 2. 11. 2026 – 25.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Návrh</a:t>
            </a:r>
            <a:endParaRPr lang="cs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Bourání</a:t>
            </a:r>
            <a:endParaRPr lang="cs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Instalace</a:t>
            </a:r>
            <a:endParaRPr lang="cs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Dokončovací práce</a:t>
            </a:r>
            <a:endParaRPr lang="cs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Předání</a:t>
            </a:r>
            <a:endParaRPr lang="cs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Rekonstrukce bytu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25.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Návrh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Zaměření a měření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Návrh interiéru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Povolení a administrativa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Nabídky dodavatelů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Dodavatel vybrán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Bourání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Zřízení staveniště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Bourání a demontáže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Odvoz sutě</a:t>
            </a:r>
            <a:endParaRPr lang="cs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Instalace</a:t>
            </a:r>
            <a:endParaRPr lang="cs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Vodoinstalace</a:t>
            </a:r>
            <a:endParaRPr lang="cs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Elektroinstalace</a:t>
            </a:r>
            <a:endParaRPr lang="cs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Potěry a omítky</a:t>
            </a:r>
            <a:endParaRPr lang="cs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Rekonstrukce bytu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25. 1.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Dokončovací práce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Podlahy a obklady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Dveře a okna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Malování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Kuchyně a sanitární zařízení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Předání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Závěrečný úklid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Kolaudace a předání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Rekonstrukce bytu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