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Marketingová kampaň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28.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cs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Produkce</a:t>
            </a:r>
            <a:endParaRPr lang="cs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Spuštění do ostrého provozu</a:t>
            </a:r>
            <a:endParaRPr lang="cs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Analýza</a:t>
            </a:r>
            <a:endParaRPr lang="cs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Marketingová kampaň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28.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Strategie</a:t>
            </a:r>
            <a:endParaRPr lang="c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Cíle a KPI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Analýza cílové skupiny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Rozpočet a kanály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Kreativní brief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Produkce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Tvorba textů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Grafika a video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Vstupní stránka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Kreativa schválena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Spuštění do ostrého provozu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Nastavení kampaní a měření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Kampaň spuštěna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Sledování a optimalizace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Marketingová kampaň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28.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Průběžná zpráva</a:t>
            </a:r>
            <a:endParaRPr lang="cs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Analýza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Závěrečná zpráva a získané poznatky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Marketingová kampaň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