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Uvedení produktu nebo aplikace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29.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c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Vývoj</a:t>
            </a:r>
            <a:endParaRPr lang="cs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Vstup na trh</a:t>
            </a:r>
            <a:endParaRPr lang="cs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Spuštění</a:t>
            </a:r>
            <a:endParaRPr lang="cs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Uvedení produktu nebo aplikace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29.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Průzkum trhu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Positioning a cena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Plán uvedení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Vývoj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Vývoj MVP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 testování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Opravy podle zpětné vazby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Vstup na trh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Vstupní stránka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Tisková zpráva a materiály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Stránka v obchodě s aplikacemi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Příprava kampaně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Spuštění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Uvedení produktu nebo aplikace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29.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Den spuštění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Úvodní kampaň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Vyhodnocení výsledků po 30 dnech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Uvedení produktu nebo aplikace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