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Otevření prodejny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3. 2.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Plánování</a:t>
            </a:r>
            <a:endParaRPr lang="cs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Vybavení prodejny</a:t>
            </a:r>
            <a:endParaRPr lang="cs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Zboží a personál</a:t>
            </a:r>
            <a:endParaRPr lang="cs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Otevření</a:t>
            </a:r>
            <a:endParaRPr lang="cs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Otevření prodejny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3. 2.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Plánování</a:t>
            </a:r>
            <a:endParaRPr lang="cs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Podnikatelský plán</a:t>
            </a:r>
            <a:endParaRPr lang="cs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Hledání prostor</a:t>
            </a:r>
            <a:endParaRPr lang="cs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Nájemní smlouva podepsána</a:t>
            </a:r>
            <a:endParaRPr lang="cs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Licence a povolení</a:t>
            </a:r>
            <a:endParaRPr lang="cs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Vybavení prodejny</a:t>
            </a:r>
            <a:endParaRPr lang="cs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Návrh prodejny</a:t>
            </a:r>
            <a:endParaRPr lang="cs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Stavební úpravy a vybavení</a:t>
            </a:r>
            <a:endParaRPr lang="cs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Označení a výlohy</a:t>
            </a:r>
            <a:endParaRPr lang="cs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Pokladní a IT systémy</a:t>
            </a:r>
            <a:endParaRPr lang="cs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Zboží a personál</a:t>
            </a:r>
            <a:endParaRPr lang="cs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Dodavatelé a první objednávka</a:t>
            </a:r>
            <a:endParaRPr lang="cs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Nábor personálu</a:t>
            </a:r>
            <a:endParaRPr lang="cs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Školení personálu</a:t>
            </a:r>
            <a:endParaRPr lang="cs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Otevření prodejny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3. 2. 2027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cs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Dodání zboží a jeho vystavení</a:t>
            </a:r>
            <a:endParaRPr lang="cs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Otevření</a:t>
            </a:r>
            <a:endParaRPr lang="cs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Zkušební provoz</a:t>
            </a:r>
            <a:endParaRPr lang="cs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Propagace otevření</a:t>
            </a:r>
            <a:endParaRPr lang="cs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Slavnostní otevření</a:t>
            </a:r>
            <a:endParaRPr lang="cs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Otevření prodejny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