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Závěrečná práce nebo výzkum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10. 3.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úno</a:t>
            </a:r>
            <a:endParaRPr lang="cs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bře</a:t>
            </a:r>
            <a:endParaRPr lang="cs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</a:t>
            </a:r>
            <a:endParaRPr lang="cs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</a:t>
            </a:r>
            <a:endParaRPr lang="cs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Psaní</a:t>
            </a:r>
            <a:endParaRPr lang="cs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Obhajoba</a:t>
            </a:r>
            <a:endParaRPr lang="cs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Závěrečná práce nebo výzkum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10. 3.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úno</a:t>
            </a:r>
            <a:endParaRPr lang="cs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bře</a:t>
            </a:r>
            <a:endParaRPr lang="cs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Projekt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Výběr tématu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Rešerše literatury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Sepsání projektu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Projekt schválen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Výzkum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Návrh metodologie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Sběr dat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Analýza dat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Psaní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Úvod a kapitola o literatuře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Kapitola o metodice</a:t>
            </a:r>
            <a:endParaRPr lang="cs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Kapitola o výsledcích</a:t>
            </a:r>
            <a:endParaRPr lang="cs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Diskuse a závěry</a:t>
            </a:r>
            <a:endParaRPr lang="cs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Závěrečná práce nebo výzkum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10. 3.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úno</a:t>
            </a:r>
            <a:endParaRPr lang="cs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bře</a:t>
            </a:r>
            <a:endParaRPr lang="cs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Revize s vedoucím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Formátování a bibliografie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Obhajoba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Práce odevzdána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Příprava prezentace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Obhajoba práce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Závěrečná práce nebo výzkum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