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 webu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30.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</a:t>
            </a:r>
            <a:endParaRPr lang="c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Návrh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Obsah</a:t>
            </a:r>
            <a:endParaRPr lang="cs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Vývoj</a:t>
            </a:r>
            <a:endParaRPr lang="cs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</a:t>
            </a:r>
            <a:endParaRPr lang="cs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 webu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30.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Analýza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Zahajovací schůzka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Cíle a požadavky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Mapa webu a plán obsahu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Návrh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Wireframy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Vizuální návrh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Návrh schválen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Obsah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Tvorba textů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Fotografie a média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Vývoj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Nastavení hostingu a CMS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Vývoj front-endu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 webu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30.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Nahrání obsahu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a analytika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Spuštění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Testování a kontrola kvality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Opravy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Spuštění do ostrého provozu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Zhodnocení po spuštění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Spuštění webu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