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Svatba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29.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Základy</a:t>
            </a:r>
            <a:endParaRPr lang="cs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Dodavatelé</a:t>
            </a:r>
            <a:endParaRPr lang="cs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Pozvánky</a:t>
            </a:r>
            <a:endParaRPr lang="cs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Poslední detaily</a:t>
            </a:r>
            <a:endParaRPr lang="cs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Svatba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29.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Základy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Rozpočet a seznam hostů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Výběr data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Rezervace místa konání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Obřad a doklady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Dodavatelé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Fotograf a video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a menu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Hudba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Květiny a výzdoba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Svatební oděvy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Pozvánky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Rezervace data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Rozeslání pozvánek</a:t>
            </a:r>
            <a:endParaRPr lang="cs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Svatba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29.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Sběr potvrzení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Poslední detaily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Zasedací pořádek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Závěrečné schůzky s dodavateli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Zkouška obřadu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Velký den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Svatba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