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Byggetidsplan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24. maj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da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da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apr.</a:t>
            </a:r>
            <a:endParaRPr lang="da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</a:t>
            </a:r>
            <a:endParaRPr lang="da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Forberedelse</a:t>
            </a:r>
            <a:endParaRPr lang="da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Etablering og jordarbejde</a:t>
            </a:r>
            <a:endParaRPr lang="da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Råhus</a:t>
            </a:r>
            <a:endParaRPr lang="da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Klimaskærm</a:t>
            </a:r>
            <a:endParaRPr lang="da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Installationer</a:t>
            </a:r>
            <a:endParaRPr lang="da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Aptering</a:t>
            </a:r>
            <a:endParaRPr lang="da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Aflevering</a:t>
            </a:r>
            <a:endParaRPr lang="da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Byggetidsplan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24. maj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da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da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apr.</a:t>
            </a:r>
            <a:endParaRPr lang="da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</a:t>
            </a:r>
            <a:endParaRPr lang="da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Forberedelse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Hovedprojekt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Byggetilladelse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Udbud og entreprisekontrakt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Byggestart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Etablering og jordarbejde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Etablering af byggeplads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Udgravning og jordarbejde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Råhus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Fundering</a:t>
            </a:r>
            <a:endParaRPr lang="da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Råhus: søjler, vægge og bjælker</a:t>
            </a:r>
            <a:endParaRPr lang="da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Dæk og tag</a:t>
            </a:r>
            <a:endParaRPr lang="da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Råhus færdigt</a:t>
            </a:r>
            <a:endParaRPr lang="da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Klimaskærm</a:t>
            </a:r>
            <a:endParaRPr lang="da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Byggetidsplan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24. maj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da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da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apr.</a:t>
            </a:r>
            <a:endParaRPr lang="da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</a:t>
            </a:r>
            <a:endParaRPr lang="da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Murværk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Tagdækning og isolering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Vinduer og yderdøre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Installationer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VVS og varme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El-installation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Aptering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Pudsning og afretning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Gulve og fliser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Malerarbejde</a:t>
            </a:r>
            <a:endParaRPr lang="da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Udenomsarealer</a:t>
            </a:r>
            <a:endParaRPr lang="da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Aflevering</a:t>
            </a:r>
            <a:endParaRPr lang="da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Afprøvning og attester</a:t>
            </a:r>
            <a:endParaRPr lang="da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Aflevering til bygherre</a:t>
            </a:r>
            <a:endParaRPr lang="da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Byggetidsplan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