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af nye medarbejdere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 · 2. nov. 2026 – 25. jan.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Før første dag</a:t>
            </a:r>
            <a:endParaRPr lang="da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Første uge</a:t>
            </a:r>
            <a:endParaRPr lang="da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Første måned</a:t>
            </a:r>
            <a:endParaRPr lang="da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Første 90 dage</a:t>
            </a:r>
            <a:endParaRPr lang="da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af nye medarbejdere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25. jan.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Før første dag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Tilbud og kontrakt</a:t>
            </a:r>
            <a:endParaRPr lang="da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Kontrakt underskrevet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Udstyr, konti og adgang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Udpeg en buddy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Velkomstpakke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Første uge</a:t>
            </a:r>
            <a:endParaRPr lang="da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Første dag</a:t>
            </a:r>
            <a:endParaRPr lang="da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Præsentation af virksomheden og teamet</a:t>
            </a:r>
            <a:endParaRPr lang="da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HR-papirarbejde</a:t>
            </a:r>
            <a:endParaRPr lang="da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Værktøjsoplæring</a:t>
            </a:r>
            <a:endParaRPr lang="da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Første måned</a:t>
            </a:r>
            <a:endParaRPr lang="da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Rolleoplæring</a:t>
            </a:r>
            <a:endParaRPr lang="da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Første opgave med støtte</a:t>
            </a:r>
            <a:endParaRPr lang="da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af nye medarbejdere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25. jan.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30-dages samtale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Første 90 dage</a:t>
            </a:r>
            <a:endParaRPr lang="da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Målsætning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90-dages evaluering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Onboarding af nye medarbejdere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