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da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Faser og milepæle · 2. nov. 2026 – 16. mar.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44475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44475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44475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Udvælgelse</a:t>
            </a:r>
            <a:endParaRPr lang="da" sz="1300" dirty="0"/>
          </a:p>
        </p:txBody>
      </p:sp>
      <p:sp>
        <p:nvSpPr>
          <p:cNvPr id="16" name="Shape 14"/>
          <p:cNvSpPr/>
          <p:nvPr/>
        </p:nvSpPr>
        <p:spPr>
          <a:xfrm>
            <a:off x="4160520" y="1879092"/>
            <a:ext cx="185141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841858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Analyse og design</a:t>
            </a:r>
            <a:endParaRPr lang="da" sz="1300" dirty="0"/>
          </a:p>
        </p:txBody>
      </p:sp>
      <p:sp>
        <p:nvSpPr>
          <p:cNvPr id="19" name="Shape 17"/>
          <p:cNvSpPr/>
          <p:nvPr/>
        </p:nvSpPr>
        <p:spPr>
          <a:xfrm>
            <a:off x="6124143" y="2446020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7412756" y="2417674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Udvikling</a:t>
            </a:r>
            <a:endParaRPr lang="da" sz="1300" dirty="0"/>
          </a:p>
        </p:txBody>
      </p:sp>
      <p:sp>
        <p:nvSpPr>
          <p:cNvPr id="22" name="Shape 20"/>
          <p:cNvSpPr/>
          <p:nvPr/>
        </p:nvSpPr>
        <p:spPr>
          <a:xfrm>
            <a:off x="7695042" y="3012948"/>
            <a:ext cx="224414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Test og undervisning</a:t>
            </a:r>
            <a:endParaRPr lang="da" sz="1300" dirty="0"/>
          </a:p>
        </p:txBody>
      </p:sp>
      <p:sp>
        <p:nvSpPr>
          <p:cNvPr id="24" name="Shape 22"/>
          <p:cNvSpPr/>
          <p:nvPr/>
        </p:nvSpPr>
        <p:spPr>
          <a:xfrm>
            <a:off x="9265940" y="3579876"/>
            <a:ext cx="145869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Go-live</a:t>
            </a:r>
            <a:endParaRPr lang="da" sz="1300" dirty="0"/>
          </a:p>
        </p:txBody>
      </p:sp>
      <p:sp>
        <p:nvSpPr>
          <p:cNvPr id="26" name="Shape 24"/>
          <p:cNvSpPr/>
          <p:nvPr/>
        </p:nvSpPr>
        <p:spPr>
          <a:xfrm>
            <a:off x="10668528" y="4146804"/>
            <a:ext cx="106596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554553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16. mar.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5" name="Text 13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Udvælgelse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4160520" y="1719072"/>
            <a:ext cx="185141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Indsamling af krav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4160520" y="200253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Valg af leverandør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4945969" y="2331720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Kontrakt underskrevet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5911352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Analyse og design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6124143" y="3035808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Procesanalyse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6124143" y="331927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Løsningsdesign</a:t>
            </a:r>
            <a:endParaRPr lang="da" sz="1100" dirty="0"/>
          </a:p>
        </p:txBody>
      </p:sp>
      <p:sp>
        <p:nvSpPr>
          <p:cNvPr id="28" name="Shape 26"/>
          <p:cNvSpPr/>
          <p:nvPr/>
        </p:nvSpPr>
        <p:spPr>
          <a:xfrm>
            <a:off x="6909592" y="364845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Godkendelse af design</a:t>
            </a:r>
            <a:endParaRPr lang="da" sz="1100" dirty="0"/>
          </a:p>
        </p:txBody>
      </p:sp>
      <p:sp>
        <p:nvSpPr>
          <p:cNvPr id="30" name="Shape 28"/>
          <p:cNvSpPr/>
          <p:nvPr/>
        </p:nvSpPr>
        <p:spPr>
          <a:xfrm>
            <a:off x="748225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23367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Udvikling</a:t>
            </a:r>
            <a:endParaRPr lang="da" sz="1100" dirty="0"/>
          </a:p>
        </p:txBody>
      </p:sp>
      <p:sp>
        <p:nvSpPr>
          <p:cNvPr id="32" name="Shape 30"/>
          <p:cNvSpPr/>
          <p:nvPr/>
        </p:nvSpPr>
        <p:spPr>
          <a:xfrm>
            <a:off x="7695042" y="4352544"/>
            <a:ext cx="224414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Systemkonfiguration</a:t>
            </a:r>
            <a:endParaRPr lang="da" sz="1100" dirty="0"/>
          </a:p>
        </p:txBody>
      </p:sp>
      <p:sp>
        <p:nvSpPr>
          <p:cNvPr id="34" name="Shape 32"/>
          <p:cNvSpPr/>
          <p:nvPr/>
        </p:nvSpPr>
        <p:spPr>
          <a:xfrm>
            <a:off x="7695042" y="4636008"/>
            <a:ext cx="145869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Integrationer</a:t>
            </a:r>
            <a:endParaRPr lang="da" sz="1100" dirty="0"/>
          </a:p>
        </p:txBody>
      </p:sp>
      <p:sp>
        <p:nvSpPr>
          <p:cNvPr id="36" name="Shape 34"/>
          <p:cNvSpPr/>
          <p:nvPr/>
        </p:nvSpPr>
        <p:spPr>
          <a:xfrm>
            <a:off x="7695042" y="4965192"/>
            <a:ext cx="106596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Datamigrering</a:t>
            </a:r>
            <a:endParaRPr lang="da" sz="1100" dirty="0"/>
          </a:p>
        </p:txBody>
      </p:sp>
      <p:sp>
        <p:nvSpPr>
          <p:cNvPr id="38" name="Shape 36"/>
          <p:cNvSpPr/>
          <p:nvPr/>
        </p:nvSpPr>
        <p:spPr>
          <a:xfrm>
            <a:off x="9265940" y="5294376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457200" y="555040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Test og undervisning</a:t>
            </a:r>
            <a:endParaRPr lang="da" sz="1100" dirty="0"/>
          </a:p>
        </p:txBody>
      </p:sp>
      <p:sp>
        <p:nvSpPr>
          <p:cNvPr id="40" name="Shape 38"/>
          <p:cNvSpPr/>
          <p:nvPr/>
        </p:nvSpPr>
        <p:spPr>
          <a:xfrm>
            <a:off x="9265940" y="5669280"/>
            <a:ext cx="145869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Systemtest</a:t>
            </a:r>
            <a:endParaRPr lang="da" sz="1100" dirty="0"/>
          </a:p>
        </p:txBody>
      </p:sp>
      <p:sp>
        <p:nvSpPr>
          <p:cNvPr id="42" name="Shape 40"/>
          <p:cNvSpPr/>
          <p:nvPr/>
        </p:nvSpPr>
        <p:spPr>
          <a:xfrm>
            <a:off x="9265940" y="5952744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ERP/CRM-implementering</a:t>
            </a:r>
            <a:endParaRPr lang="da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Opgaver · 2. nov. 2026 – 16. mar. 2027</a:t>
            </a:r>
            <a:endParaRPr lang="da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162700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da" sz="1000" dirty="0"/>
          </a:p>
        </p:txBody>
      </p:sp>
      <p:sp>
        <p:nvSpPr>
          <p:cNvPr id="6" name="Shape 4"/>
          <p:cNvSpPr/>
          <p:nvPr/>
        </p:nvSpPr>
        <p:spPr>
          <a:xfrm>
            <a:off x="5787522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787522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da" sz="1000" dirty="0"/>
          </a:p>
        </p:txBody>
      </p:sp>
      <p:sp>
        <p:nvSpPr>
          <p:cNvPr id="8" name="Shape 6"/>
          <p:cNvSpPr/>
          <p:nvPr/>
        </p:nvSpPr>
        <p:spPr>
          <a:xfrm>
            <a:off x="7526731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7526731" y="1307592"/>
            <a:ext cx="173920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jan.</a:t>
            </a:r>
            <a:endParaRPr lang="da" sz="1000" dirty="0"/>
          </a:p>
        </p:txBody>
      </p:sp>
      <p:sp>
        <p:nvSpPr>
          <p:cNvPr id="10" name="Shape 8"/>
          <p:cNvSpPr/>
          <p:nvPr/>
        </p:nvSpPr>
        <p:spPr>
          <a:xfrm>
            <a:off x="9265940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9265940" y="1307592"/>
            <a:ext cx="1570899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feb.</a:t>
            </a:r>
            <a:endParaRPr lang="da" sz="1000" dirty="0"/>
          </a:p>
        </p:txBody>
      </p:sp>
      <p:sp>
        <p:nvSpPr>
          <p:cNvPr id="12" name="Shape 10"/>
          <p:cNvSpPr/>
          <p:nvPr/>
        </p:nvSpPr>
        <p:spPr>
          <a:xfrm>
            <a:off x="10836839" y="1325880"/>
            <a:ext cx="0" cy="224942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836839" y="1307592"/>
            <a:ext cx="89765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da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mar.</a:t>
            </a:r>
            <a:endParaRPr lang="da" sz="1000" dirty="0"/>
          </a:p>
        </p:txBody>
      </p:sp>
      <p:sp>
        <p:nvSpPr>
          <p:cNvPr id="14" name="Text 12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da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skabelon fra Planitude · planitude.app</a:t>
            </a:r>
            <a:endParaRPr lang="da" sz="1000" dirty="0"/>
          </a:p>
        </p:txBody>
      </p:sp>
      <p:sp>
        <p:nvSpPr>
          <p:cNvPr id="15" name="Text 13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Brugeraccepttest</a:t>
            </a:r>
            <a:endParaRPr lang="da" sz="1100" dirty="0"/>
          </a:p>
        </p:txBody>
      </p:sp>
      <p:sp>
        <p:nvSpPr>
          <p:cNvPr id="16" name="Shape 14"/>
          <p:cNvSpPr/>
          <p:nvPr/>
        </p:nvSpPr>
        <p:spPr>
          <a:xfrm>
            <a:off x="10051390" y="1673352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Brugeruddannelse</a:t>
            </a:r>
            <a:endParaRPr lang="da" sz="1100" dirty="0"/>
          </a:p>
        </p:txBody>
      </p:sp>
      <p:sp>
        <p:nvSpPr>
          <p:cNvPr id="18" name="Shape 16"/>
          <p:cNvSpPr/>
          <p:nvPr/>
        </p:nvSpPr>
        <p:spPr>
          <a:xfrm>
            <a:off x="10051390" y="2002536"/>
            <a:ext cx="2805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225856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Go-live</a:t>
            </a:r>
            <a:endParaRPr lang="da" sz="1100" dirty="0"/>
          </a:p>
        </p:txBody>
      </p:sp>
      <p:sp>
        <p:nvSpPr>
          <p:cNvPr id="20" name="Shape 18"/>
          <p:cNvSpPr/>
          <p:nvPr/>
        </p:nvSpPr>
        <p:spPr>
          <a:xfrm>
            <a:off x="10668528" y="2377440"/>
            <a:ext cx="106596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Go-live</a:t>
            </a:r>
            <a:endParaRPr lang="da" sz="1100" dirty="0"/>
          </a:p>
        </p:txBody>
      </p:sp>
      <p:sp>
        <p:nvSpPr>
          <p:cNvPr id="22" name="Shape 20"/>
          <p:cNvSpPr/>
          <p:nvPr/>
        </p:nvSpPr>
        <p:spPr>
          <a:xfrm>
            <a:off x="10624048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Intensiv support efter go-live</a:t>
            </a:r>
            <a:endParaRPr lang="da" sz="1100" dirty="0"/>
          </a:p>
        </p:txBody>
      </p:sp>
      <p:sp>
        <p:nvSpPr>
          <p:cNvPr id="24" name="Shape 22"/>
          <p:cNvSpPr/>
          <p:nvPr/>
        </p:nvSpPr>
        <p:spPr>
          <a:xfrm>
            <a:off x="10836839" y="2990088"/>
            <a:ext cx="67324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da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Projektafslutning</a:t>
            </a:r>
            <a:endParaRPr lang="da" sz="1100" dirty="0"/>
          </a:p>
        </p:txBody>
      </p:sp>
      <p:sp>
        <p:nvSpPr>
          <p:cNvPr id="26" name="Shape 24"/>
          <p:cNvSpPr/>
          <p:nvPr/>
        </p:nvSpPr>
        <p:spPr>
          <a:xfrm>
            <a:off x="11622288" y="3319272"/>
            <a:ext cx="11220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ERP/CRM-implementering</dc:title>
  <dc:subject>PptxGenJS Presentation</dc:subject>
  <dc:creator>Planitude</dc:creator>
  <cp:lastModifiedBy>Planitude</cp:lastModifiedBy>
  <cp:revision>1</cp:revision>
  <dcterms:created xsi:type="dcterms:W3CDTF">2026-10-13T15:16:14Z</dcterms:created>
  <dcterms:modified xsi:type="dcterms:W3CDTF">2026-10-13T15:16:14Z</dcterms:modified>
</cp:coreProperties>
</file>