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Eventplanlægning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18. dec. 2026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Planlægning</a:t>
            </a:r>
            <a:endParaRPr lang="da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Leverandører</a:t>
            </a:r>
            <a:endParaRPr lang="da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Markedsføring</a:t>
            </a:r>
            <a:endParaRPr lang="da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da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Eventplanlægning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18. dec. 2026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Planlægning</a:t>
            </a:r>
            <a:endParaRPr lang="da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Mål og budget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Valg af dato og lokation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Lokation booket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 og talere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Leverandører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Catering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AV og scenebygning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Overnatning til gæster og talere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Markedsføring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Eventside og tilmelding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Invitationer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Markedsføringskampagne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Event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Eventplanlægning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18. dec. 2026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Endeligt program</a:t>
            </a:r>
            <a:endParaRPr lang="da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Prøve og personalebriefing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Eventdagen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Takkebreve og spørgeskema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Budgetopfølgning og slutrapport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Eventplanlægning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