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Kontorflytning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21.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Planlægning</a:t>
            </a:r>
            <a:endParaRPr lang="da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Forberedelser</a:t>
            </a:r>
            <a:endParaRPr lang="da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Flytning</a:t>
            </a:r>
            <a:endParaRPr lang="da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Kontorflytning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21.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Planlægning</a:t>
            </a:r>
            <a:endParaRPr lang="da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Behovsanalyse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Find nyt kontor</a:t>
            </a:r>
            <a:endParaRPr lang="da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Lejekontrakt underskrevet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Forberedelser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Indretning af lokalerne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Netværk, telefoni og IT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Møbelbestilling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Underret kunder og leverandører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Adresseændring og formaliteter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Flytning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Pakning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Flyttedag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Udpakning og opsætning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Kontorflytning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21. dec. 2026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Aflevering af det gamle kontor</a:t>
            </a:r>
            <a:endParaRPr lang="da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Op at køre på det nye kontor</a:t>
            </a:r>
            <a:endParaRPr lang="da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Kontorflytning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