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 af produkt eller app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29.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</a:t>
            </a:r>
            <a:endParaRPr lang="da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Udvikling</a:t>
            </a:r>
            <a:endParaRPr lang="da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da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</a:t>
            </a:r>
            <a:endParaRPr lang="da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 af produkt eller app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29.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Markedsundersøgelse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Positionering og prissætning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Lanceringsplan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Udvikling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MVP-udvikling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Betatest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Rettelser efter feedback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Go-to-market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Landingsside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Pressekit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App Store-præsentation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Kampagneforberedelse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Lancering</a:t>
            </a:r>
            <a:endParaRPr lang="da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 af produkt eller app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29.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Lanceringsdag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Lanceringskampagne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Resultatopfølgning efter 30 dage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Lancering af produkt eller app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