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Butiksåbning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3. feb.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Planlægning</a:t>
            </a:r>
            <a:endParaRPr lang="da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Indretning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Varer og personale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Åbning</a:t>
            </a:r>
            <a:endParaRPr lang="da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Butiksåbning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3. feb.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Planlægning</a:t>
            </a:r>
            <a:endParaRPr lang="da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Forretningsplan</a:t>
            </a:r>
            <a:endParaRPr lang="da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Find lokale</a:t>
            </a:r>
            <a:endParaRPr lang="da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Lejekontrakt underskrevet</a:t>
            </a:r>
            <a:endParaRPr lang="da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Licenser og tilladelser</a:t>
            </a:r>
            <a:endParaRPr lang="da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Indretning</a:t>
            </a:r>
            <a:endParaRPr lang="da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Butiksdesign</a:t>
            </a:r>
            <a:endParaRPr lang="da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Indretningsarbejder</a:t>
            </a:r>
            <a:endParaRPr lang="da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Skiltning og vinduer</a:t>
            </a:r>
            <a:endParaRPr lang="da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Kasse- og IT-systemer</a:t>
            </a:r>
            <a:endParaRPr lang="da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Varer og personale</a:t>
            </a:r>
            <a:endParaRPr lang="da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Leverandører og første bestilling</a:t>
            </a:r>
            <a:endParaRPr lang="da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Ansæt personale</a:t>
            </a:r>
            <a:endParaRPr lang="da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Medarbejderuddannelse</a:t>
            </a:r>
            <a:endParaRPr lang="da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Butiksåbning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3. feb.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Varelevering og opstilling</a:t>
            </a:r>
            <a:endParaRPr lang="da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Åbning</a:t>
            </a:r>
            <a:endParaRPr lang="da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Soft opening</a:t>
            </a:r>
            <a:endParaRPr lang="da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Åbningskampagne</a:t>
            </a:r>
            <a:endParaRPr lang="da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Grand åbning</a:t>
            </a:r>
            <a:endParaRPr lang="da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Butiksåbning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