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Sprintbaseret softwareudvikling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 · 2. nov. 2026 – 20.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da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da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da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da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da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</a:t>
            </a:r>
            <a:endParaRPr lang="da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Sprintbaseret softwareudvikling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20.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og arkitektur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Miljøer og CI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Sprintplanlægning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Udvikling og test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Gennemgang og retrospektiv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Sprintplanlægning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Udvikling og test</a:t>
            </a:r>
            <a:endParaRPr lang="da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Gennemgang og retrospektiv</a:t>
            </a:r>
            <a:endParaRPr lang="da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da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Sprintplanlægning</a:t>
            </a:r>
            <a:endParaRPr lang="da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Udvikling og test</a:t>
            </a:r>
            <a:endParaRPr lang="da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Sprintbaseret softwareudvikling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20.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Gennemgang og retrospektiv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Sprintplanlægning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Udvikling og test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Gennemgang og retrospektiv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Release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Stabilisering og regressionstest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Release til produktion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Support efter release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Sprintbaseret softwareudvikling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