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Specialeopgave eller forskningsprojekt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10. mar.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Projektbeskrivelse</a:t>
            </a:r>
            <a:endParaRPr lang="da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Forskning</a:t>
            </a:r>
            <a:endParaRPr lang="da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Skrivning</a:t>
            </a:r>
            <a:endParaRPr lang="da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Forsvar</a:t>
            </a:r>
            <a:endParaRPr lang="da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Specialeopgave eller forskningsprojekt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10. mar.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Projektbeskrivelse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Valg af emne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Litteraturstudie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Skriv projektbeskrivelsen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Projektbeskrivelse godkendt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Forskning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Metodedesign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Dataindsamling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Dataanalyse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Skrivning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Indledning og litteraturkapitel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Metodekapitel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Resultatkapitel</a:t>
            </a:r>
            <a:endParaRPr lang="da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Diskussion og konklusioner</a:t>
            </a:r>
            <a:endParaRPr lang="da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Specialeopgave eller forskningsprojekt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10. mar.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Revision med vejlederen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Formatering og litteraturliste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Forsvar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Opgave afleveret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Forbered præsentationen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Forsvar af opgaven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Specialeopgave eller forskningsprojekt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