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Bryllup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 · 2. nov. 2026 – 29. jan.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 grundlæggende</a:t>
            </a:r>
            <a:endParaRPr lang="da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Leverandører</a:t>
            </a:r>
            <a:endParaRPr lang="da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Invitationer</a:t>
            </a:r>
            <a:endParaRPr lang="da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Sidste detaljer</a:t>
            </a:r>
            <a:endParaRPr lang="da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Bryllup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29. jan.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Det grundlæggende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Budget og gæsteliste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Vælg dato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Book lokale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Ceremoni og papirer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Leverandører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Fotograf og video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Catering og menu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Musik</a:t>
            </a:r>
            <a:endParaRPr lang="da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Blomster og dekoration</a:t>
            </a:r>
            <a:endParaRPr lang="da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Bryllupstøj</a:t>
            </a:r>
            <a:endParaRPr lang="da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Invitationer</a:t>
            </a:r>
            <a:endParaRPr lang="da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Reserver datoen</a:t>
            </a:r>
            <a:endParaRPr lang="da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Send invitationer</a:t>
            </a:r>
            <a:endParaRPr lang="da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Bryllup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29. jan.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Indsaml tilbagemeldinger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Sidste detaljer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Bordplan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Afsluttende møder med leverandører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Ceremoniprøve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Den store dag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Bryllup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