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neuer Mitarbeitender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25.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 dem ersten Tag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Woche</a:t>
            </a:r>
            <a:endParaRPr lang="de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Erster Monat</a:t>
            </a:r>
            <a:endParaRPr lang="de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90 Tage</a:t>
            </a:r>
            <a:endParaRPr lang="de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neuer Mitarbeitender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25.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Vor dem ersten Tag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Angebot und Vertrag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Vertrag unterschrieben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Ausstattung, Konten und Zugänge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Paten zuweisen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Willkommenspaket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Erste Woche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Erster Arbeitstag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Vorstellung von Unternehmen und Team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Personalformalitäten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Einführung in die Tools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Erster Monat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Einarbeitung in die Rolle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Erste begleitete Aufgabe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neuer Mitarbeitender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25. Jan.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30-Tage-Gespräch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Erste 90 Tage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Zielvereinbarung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90-Tage-Gespräch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neuer Mitarbeitender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