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ERP/CRM-Einführung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16.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Auswahl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und Konzeption</a:t>
            </a:r>
            <a:endParaRPr lang="de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Umsetzung</a:t>
            </a:r>
            <a:endParaRPr lang="de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Tests und Schulung</a:t>
            </a:r>
            <a:endParaRPr lang="de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de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ERP/CRM-Einführung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16.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Auswahl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Anforderungsaufnahme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Anbieterauswahl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Vertrag unterzeichnet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Analyse und Konzeption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Prozessanalyse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Lösungskonzept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Konzept freigegeben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Umsetzung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Systemkonfiguration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Schnittstellen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Datenmigration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Tests und Schulung</a:t>
            </a:r>
            <a:endParaRPr lang="de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Systemtest</a:t>
            </a:r>
            <a:endParaRPr lang="de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ERP/CRM-Einführung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16.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Abnahmetest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Anwenderschulung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Produktivstart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Hypercare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Projektabschluss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ERP/CRM-Einführung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