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Eventplanung</a:t>
            </a:r>
            <a:endParaRPr lang="de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Phasen und Meilensteine · 2. Nov. 2026 – 18. Dez. 2026</a:t>
            </a:r>
            <a:endParaRPr lang="de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de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44475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</a:t>
            </a:r>
            <a:endParaRPr lang="de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Kostenlose Vorlage von Planitude · planitude.app</a:t>
            </a:r>
            <a:endParaRPr lang="de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Planung</a:t>
            </a:r>
            <a:endParaRPr lang="de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257837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440777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Dienstleister</a:t>
            </a:r>
            <a:endParaRPr lang="de" sz="1300" dirty="0"/>
          </a:p>
        </p:txBody>
      </p:sp>
      <p:sp>
        <p:nvSpPr>
          <p:cNvPr id="13" name="Shape 11"/>
          <p:cNvSpPr/>
          <p:nvPr/>
        </p:nvSpPr>
        <p:spPr>
          <a:xfrm>
            <a:off x="5610856" y="2446020"/>
            <a:ext cx="48344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Werbung</a:t>
            </a:r>
            <a:endParaRPr lang="de" sz="1300" dirty="0"/>
          </a:p>
        </p:txBody>
      </p:sp>
      <p:sp>
        <p:nvSpPr>
          <p:cNvPr id="15" name="Shape 13"/>
          <p:cNvSpPr/>
          <p:nvPr/>
        </p:nvSpPr>
        <p:spPr>
          <a:xfrm>
            <a:off x="5610856" y="3012948"/>
            <a:ext cx="48344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Veranstaltung</a:t>
            </a:r>
            <a:endParaRPr lang="de" sz="1300" dirty="0"/>
          </a:p>
        </p:txBody>
      </p:sp>
      <p:sp>
        <p:nvSpPr>
          <p:cNvPr id="17" name="Shape 15"/>
          <p:cNvSpPr/>
          <p:nvPr/>
        </p:nvSpPr>
        <p:spPr>
          <a:xfrm>
            <a:off x="9317269" y="3579876"/>
            <a:ext cx="24172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436378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Eventplanung</a:t>
            </a:r>
            <a:endParaRPr lang="de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Vorgänge · 2. Nov. 2026 – 18. Dez. 2026</a:t>
            </a:r>
            <a:endParaRPr lang="de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de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</a:t>
            </a:r>
            <a:endParaRPr lang="de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Kostenlose Vorlage von Planitude · planitude.app</a:t>
            </a:r>
            <a:endParaRPr lang="de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Planung</a:t>
            </a:r>
            <a:endParaRPr lang="de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257837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Ziele und Budget</a:t>
            </a:r>
            <a:endParaRPr lang="de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Datum und Location wählen</a:t>
            </a:r>
            <a:endParaRPr lang="de" sz="1100" dirty="0"/>
          </a:p>
        </p:txBody>
      </p:sp>
      <p:sp>
        <p:nvSpPr>
          <p:cNvPr id="14" name="Shape 12"/>
          <p:cNvSpPr/>
          <p:nvPr/>
        </p:nvSpPr>
        <p:spPr>
          <a:xfrm>
            <a:off x="4482817" y="2331720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Location gebucht</a:t>
            </a:r>
            <a:endParaRPr lang="de" sz="1100" dirty="0"/>
          </a:p>
        </p:txBody>
      </p:sp>
      <p:sp>
        <p:nvSpPr>
          <p:cNvPr id="16" name="Shape 14"/>
          <p:cNvSpPr/>
          <p:nvPr/>
        </p:nvSpPr>
        <p:spPr>
          <a:xfrm>
            <a:off x="551027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Programm und Referenten</a:t>
            </a:r>
            <a:endParaRPr lang="de" sz="1100" dirty="0"/>
          </a:p>
        </p:txBody>
      </p:sp>
      <p:sp>
        <p:nvSpPr>
          <p:cNvPr id="18" name="Shape 16"/>
          <p:cNvSpPr/>
          <p:nvPr/>
        </p:nvSpPr>
        <p:spPr>
          <a:xfrm>
            <a:off x="4482817" y="2990088"/>
            <a:ext cx="22560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Dienstleister</a:t>
            </a:r>
            <a:endParaRPr lang="de" sz="1100" dirty="0"/>
          </a:p>
        </p:txBody>
      </p:sp>
      <p:sp>
        <p:nvSpPr>
          <p:cNvPr id="20" name="Shape 18"/>
          <p:cNvSpPr/>
          <p:nvPr/>
        </p:nvSpPr>
        <p:spPr>
          <a:xfrm>
            <a:off x="5610856" y="3364992"/>
            <a:ext cx="48344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Catering</a:t>
            </a:r>
            <a:endParaRPr lang="de" sz="1100" dirty="0"/>
          </a:p>
        </p:txBody>
      </p:sp>
      <p:sp>
        <p:nvSpPr>
          <p:cNvPr id="22" name="Shape 20"/>
          <p:cNvSpPr/>
          <p:nvPr/>
        </p:nvSpPr>
        <p:spPr>
          <a:xfrm>
            <a:off x="5610856" y="3648456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Technik und Bühnenbau</a:t>
            </a:r>
            <a:endParaRPr lang="de" sz="1100" dirty="0"/>
          </a:p>
        </p:txBody>
      </p:sp>
      <p:sp>
        <p:nvSpPr>
          <p:cNvPr id="24" name="Shape 22"/>
          <p:cNvSpPr/>
          <p:nvPr/>
        </p:nvSpPr>
        <p:spPr>
          <a:xfrm>
            <a:off x="5610856" y="3977640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Unterkünfte für Gäste und Referenten</a:t>
            </a:r>
            <a:endParaRPr lang="de" sz="1100" dirty="0"/>
          </a:p>
        </p:txBody>
      </p:sp>
      <p:sp>
        <p:nvSpPr>
          <p:cNvPr id="26" name="Shape 24"/>
          <p:cNvSpPr/>
          <p:nvPr/>
        </p:nvSpPr>
        <p:spPr>
          <a:xfrm>
            <a:off x="5610856" y="4306824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Werbung</a:t>
            </a:r>
            <a:endParaRPr lang="de" sz="1100" dirty="0"/>
          </a:p>
        </p:txBody>
      </p:sp>
      <p:sp>
        <p:nvSpPr>
          <p:cNvPr id="28" name="Shape 26"/>
          <p:cNvSpPr/>
          <p:nvPr/>
        </p:nvSpPr>
        <p:spPr>
          <a:xfrm>
            <a:off x="5610856" y="4681728"/>
            <a:ext cx="48344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Eventseite und Anmeldung</a:t>
            </a:r>
            <a:endParaRPr lang="de" sz="1100" dirty="0"/>
          </a:p>
        </p:txBody>
      </p:sp>
      <p:sp>
        <p:nvSpPr>
          <p:cNvPr id="30" name="Shape 28"/>
          <p:cNvSpPr/>
          <p:nvPr/>
        </p:nvSpPr>
        <p:spPr>
          <a:xfrm>
            <a:off x="5610856" y="4965192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Einladungen</a:t>
            </a:r>
            <a:endParaRPr lang="de" sz="1100" dirty="0"/>
          </a:p>
        </p:txBody>
      </p:sp>
      <p:sp>
        <p:nvSpPr>
          <p:cNvPr id="32" name="Shape 30"/>
          <p:cNvSpPr/>
          <p:nvPr/>
        </p:nvSpPr>
        <p:spPr>
          <a:xfrm>
            <a:off x="6738895" y="529437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Werbekampagne</a:t>
            </a:r>
            <a:endParaRPr lang="de" sz="1100" dirty="0"/>
          </a:p>
        </p:txBody>
      </p:sp>
      <p:sp>
        <p:nvSpPr>
          <p:cNvPr id="34" name="Shape 32"/>
          <p:cNvSpPr/>
          <p:nvPr/>
        </p:nvSpPr>
        <p:spPr>
          <a:xfrm>
            <a:off x="7061191" y="5623560"/>
            <a:ext cx="3384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Veranstaltung</a:t>
            </a:r>
            <a:endParaRPr lang="de" sz="1100" dirty="0"/>
          </a:p>
        </p:txBody>
      </p:sp>
      <p:sp>
        <p:nvSpPr>
          <p:cNvPr id="36" name="Shape 34"/>
          <p:cNvSpPr/>
          <p:nvPr/>
        </p:nvSpPr>
        <p:spPr>
          <a:xfrm>
            <a:off x="9317269" y="5998464"/>
            <a:ext cx="24172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Eventplanung</a:t>
            </a:r>
            <a:endParaRPr lang="de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Vorgänge · 2. Nov. 2026 – 18. Dez. 2026</a:t>
            </a:r>
            <a:endParaRPr lang="de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de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</a:t>
            </a:r>
            <a:endParaRPr lang="de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Kostenlose Vorlage von Planitude · planitude.app</a:t>
            </a:r>
            <a:endParaRPr lang="de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Finales Programm</a:t>
            </a:r>
            <a:endParaRPr lang="de" sz="1100" dirty="0"/>
          </a:p>
        </p:txBody>
      </p:sp>
      <p:sp>
        <p:nvSpPr>
          <p:cNvPr id="10" name="Shape 8"/>
          <p:cNvSpPr/>
          <p:nvPr/>
        </p:nvSpPr>
        <p:spPr>
          <a:xfrm>
            <a:off x="9317269" y="1673352"/>
            <a:ext cx="64459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Generalprobe und Team-Briefing</a:t>
            </a:r>
            <a:endParaRPr lang="de" sz="1100" dirty="0"/>
          </a:p>
        </p:txBody>
      </p:sp>
      <p:sp>
        <p:nvSpPr>
          <p:cNvPr id="12" name="Shape 10"/>
          <p:cNvSpPr/>
          <p:nvPr/>
        </p:nvSpPr>
        <p:spPr>
          <a:xfrm>
            <a:off x="10445308" y="2002536"/>
            <a:ext cx="16114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Veranstaltungstag</a:t>
            </a:r>
            <a:endParaRPr lang="de" sz="1100" dirty="0"/>
          </a:p>
        </p:txBody>
      </p:sp>
      <p:sp>
        <p:nvSpPr>
          <p:cNvPr id="14" name="Shape 12"/>
          <p:cNvSpPr/>
          <p:nvPr/>
        </p:nvSpPr>
        <p:spPr>
          <a:xfrm>
            <a:off x="1050587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Dankesschreiben und Umfrage</a:t>
            </a:r>
            <a:endParaRPr lang="de" sz="1100" dirty="0"/>
          </a:p>
        </p:txBody>
      </p:sp>
      <p:sp>
        <p:nvSpPr>
          <p:cNvPr id="16" name="Shape 14"/>
          <p:cNvSpPr/>
          <p:nvPr/>
        </p:nvSpPr>
        <p:spPr>
          <a:xfrm>
            <a:off x="10928753" y="2660904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4.5  Budgetabgleich und Abschlussbericht</a:t>
            </a:r>
            <a:endParaRPr lang="de" sz="1100" dirty="0"/>
          </a:p>
        </p:txBody>
      </p:sp>
      <p:sp>
        <p:nvSpPr>
          <p:cNvPr id="18" name="Shape 16"/>
          <p:cNvSpPr/>
          <p:nvPr/>
        </p:nvSpPr>
        <p:spPr>
          <a:xfrm>
            <a:off x="11251050" y="2990088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Eventplanung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