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Hausrenovierung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25.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</a:t>
            </a:r>
            <a:endParaRPr lang="de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Abbruch</a:t>
            </a:r>
            <a:endParaRPr lang="de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Installationen</a:t>
            </a:r>
            <a:endParaRPr lang="de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Ausbau</a:t>
            </a:r>
            <a:endParaRPr lang="de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Abnahme</a:t>
            </a:r>
            <a:endParaRPr lang="de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Hausrenovierung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25.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Planung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Aufmaß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Innenraumplanung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Genehmigungen und Formalitäten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Angebote der Handwerker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Handwerker beauftragt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Abbruch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Baustelleneinrichtung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Abbruch und Rückbau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Schuttentsorgung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Installationen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Sanitärinstallation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Elektroinstallation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Estrich und Putz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Hausrenovierung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25.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Ausbau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Böden und Fliesen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Türen und Fenster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Malerarbeiten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Küche und Sanitärobjekte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Abnahme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Endreinigung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Abnahme und Übergabe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Hausrenovierung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