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Büroumzug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Phasen und Meilensteine · 2. Nov. 2026 – 21. Dez. 2026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Planung</a:t>
            </a:r>
            <a:endParaRPr lang="de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Vorbereitung</a:t>
            </a:r>
            <a:endParaRPr lang="de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Umzug</a:t>
            </a:r>
            <a:endParaRPr lang="de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Büroumzug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21. Dez. 2026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Planung</a:t>
            </a:r>
            <a:endParaRPr lang="de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Bedarfsanalyse</a:t>
            </a:r>
            <a:endParaRPr lang="de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Neue Büroflächen suchen</a:t>
            </a:r>
            <a:endParaRPr lang="de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Mietvertrag unterschrieben</a:t>
            </a:r>
            <a:endParaRPr lang="de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Vorbereitung</a:t>
            </a:r>
            <a:endParaRPr lang="de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Raumplanung</a:t>
            </a:r>
            <a:endParaRPr lang="de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Netzwerk, Telefonie und IT</a:t>
            </a:r>
            <a:endParaRPr lang="de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Möbelbestellung</a:t>
            </a:r>
            <a:endParaRPr lang="de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Kunden und Lieferanten informieren</a:t>
            </a:r>
            <a:endParaRPr lang="de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Adressänderung und Formalitäten</a:t>
            </a:r>
            <a:endParaRPr lang="de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Umzug</a:t>
            </a:r>
            <a:endParaRPr lang="de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Einpacken</a:t>
            </a:r>
            <a:endParaRPr lang="de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Umzugstag</a:t>
            </a:r>
            <a:endParaRPr lang="de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Auspacken und Einrichten</a:t>
            </a:r>
            <a:endParaRPr lang="de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Büroumzug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21. Dez. 2026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Übergabe des alten Büros</a:t>
            </a:r>
            <a:endParaRPr lang="de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Betriebsbereit im neuen Büro</a:t>
            </a:r>
            <a:endParaRPr lang="de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Büroumzug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