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Produkt- oder App-Launch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Phasen und Meilensteine · 2. Nov. 2026 – 29. Jan. 2027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de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Strategie</a:t>
            </a:r>
            <a:endParaRPr lang="de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0212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Entwicklung</a:t>
            </a:r>
            <a:endParaRPr lang="de" sz="1300" dirty="0"/>
          </a:p>
        </p:txBody>
      </p:sp>
      <p:sp>
        <p:nvSpPr>
          <p:cNvPr id="14" name="Shape 12"/>
          <p:cNvSpPr/>
          <p:nvPr/>
        </p:nvSpPr>
        <p:spPr>
          <a:xfrm>
            <a:off x="5011528" y="2446020"/>
            <a:ext cx="41699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Go-to-Market</a:t>
            </a:r>
            <a:endParaRPr lang="de" sz="1300" dirty="0"/>
          </a:p>
        </p:txBody>
      </p:sp>
      <p:sp>
        <p:nvSpPr>
          <p:cNvPr id="16" name="Shape 14"/>
          <p:cNvSpPr/>
          <p:nvPr/>
        </p:nvSpPr>
        <p:spPr>
          <a:xfrm>
            <a:off x="5011528" y="3012948"/>
            <a:ext cx="28083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Launch</a:t>
            </a:r>
            <a:endParaRPr lang="de" sz="1300" dirty="0"/>
          </a:p>
        </p:txBody>
      </p:sp>
      <p:sp>
        <p:nvSpPr>
          <p:cNvPr id="18" name="Shape 16"/>
          <p:cNvSpPr/>
          <p:nvPr/>
        </p:nvSpPr>
        <p:spPr>
          <a:xfrm>
            <a:off x="9096369" y="3579876"/>
            <a:ext cx="26381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011391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Produkt- oder App-Launch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Vorgänge · 2. Nov. 2026 – 29. Jan. 2027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de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Strategie</a:t>
            </a:r>
            <a:endParaRPr lang="de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0212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Marktforschung</a:t>
            </a:r>
            <a:endParaRPr lang="de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Positionierung und Preis</a:t>
            </a:r>
            <a:endParaRPr lang="de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Launch-Plan</a:t>
            </a:r>
            <a:endParaRPr lang="de" sz="1100" dirty="0"/>
          </a:p>
        </p:txBody>
      </p:sp>
      <p:sp>
        <p:nvSpPr>
          <p:cNvPr id="18" name="Shape 16"/>
          <p:cNvSpPr/>
          <p:nvPr/>
        </p:nvSpPr>
        <p:spPr>
          <a:xfrm>
            <a:off x="5011528" y="2660904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Entwicklung</a:t>
            </a:r>
            <a:endParaRPr lang="de" sz="1100" dirty="0"/>
          </a:p>
        </p:txBody>
      </p:sp>
      <p:sp>
        <p:nvSpPr>
          <p:cNvPr id="20" name="Shape 18"/>
          <p:cNvSpPr/>
          <p:nvPr/>
        </p:nvSpPr>
        <p:spPr>
          <a:xfrm>
            <a:off x="5011528" y="3035808"/>
            <a:ext cx="41699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MVP-Entwicklung</a:t>
            </a:r>
            <a:endParaRPr lang="de" sz="1100" dirty="0"/>
          </a:p>
        </p:txBody>
      </p:sp>
      <p:sp>
        <p:nvSpPr>
          <p:cNvPr id="22" name="Shape 20"/>
          <p:cNvSpPr/>
          <p:nvPr/>
        </p:nvSpPr>
        <p:spPr>
          <a:xfrm>
            <a:off x="5011528" y="331927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Betatest</a:t>
            </a:r>
            <a:endParaRPr lang="de" sz="1100" dirty="0"/>
          </a:p>
        </p:txBody>
      </p:sp>
      <p:sp>
        <p:nvSpPr>
          <p:cNvPr id="24" name="Shape 22"/>
          <p:cNvSpPr/>
          <p:nvPr/>
        </p:nvSpPr>
        <p:spPr>
          <a:xfrm>
            <a:off x="7394352" y="364845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Korrekturen aus Feedback</a:t>
            </a:r>
            <a:endParaRPr lang="de" sz="1100" dirty="0"/>
          </a:p>
        </p:txBody>
      </p:sp>
      <p:sp>
        <p:nvSpPr>
          <p:cNvPr id="26" name="Shape 24"/>
          <p:cNvSpPr/>
          <p:nvPr/>
        </p:nvSpPr>
        <p:spPr>
          <a:xfrm>
            <a:off x="8585764" y="397764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Go-to-Market</a:t>
            </a:r>
            <a:endParaRPr lang="de" sz="1100" dirty="0"/>
          </a:p>
        </p:txBody>
      </p:sp>
      <p:sp>
        <p:nvSpPr>
          <p:cNvPr id="28" name="Shape 26"/>
          <p:cNvSpPr/>
          <p:nvPr/>
        </p:nvSpPr>
        <p:spPr>
          <a:xfrm>
            <a:off x="5011528" y="4352544"/>
            <a:ext cx="28083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Landingpage</a:t>
            </a:r>
            <a:endParaRPr lang="de" sz="1100" dirty="0"/>
          </a:p>
        </p:txBody>
      </p:sp>
      <p:sp>
        <p:nvSpPr>
          <p:cNvPr id="30" name="Shape 28"/>
          <p:cNvSpPr/>
          <p:nvPr/>
        </p:nvSpPr>
        <p:spPr>
          <a:xfrm>
            <a:off x="5011528" y="463600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Pressemappe</a:t>
            </a:r>
            <a:endParaRPr lang="de" sz="1100" dirty="0"/>
          </a:p>
        </p:txBody>
      </p:sp>
      <p:sp>
        <p:nvSpPr>
          <p:cNvPr id="32" name="Shape 30"/>
          <p:cNvSpPr/>
          <p:nvPr/>
        </p:nvSpPr>
        <p:spPr>
          <a:xfrm>
            <a:off x="5011528" y="4965192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Store-Eintrag</a:t>
            </a:r>
            <a:endParaRPr lang="de" sz="1100" dirty="0"/>
          </a:p>
        </p:txBody>
      </p:sp>
      <p:sp>
        <p:nvSpPr>
          <p:cNvPr id="34" name="Shape 32"/>
          <p:cNvSpPr/>
          <p:nvPr/>
        </p:nvSpPr>
        <p:spPr>
          <a:xfrm>
            <a:off x="7394352" y="529437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Kampagnenvorbereitung</a:t>
            </a:r>
            <a:endParaRPr lang="de" sz="1100" dirty="0"/>
          </a:p>
        </p:txBody>
      </p:sp>
      <p:sp>
        <p:nvSpPr>
          <p:cNvPr id="36" name="Shape 34"/>
          <p:cNvSpPr/>
          <p:nvPr/>
        </p:nvSpPr>
        <p:spPr>
          <a:xfrm>
            <a:off x="5607234" y="562356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Launch</a:t>
            </a:r>
            <a:endParaRPr lang="de" sz="1100" dirty="0"/>
          </a:p>
        </p:txBody>
      </p:sp>
      <p:sp>
        <p:nvSpPr>
          <p:cNvPr id="38" name="Shape 36"/>
          <p:cNvSpPr/>
          <p:nvPr/>
        </p:nvSpPr>
        <p:spPr>
          <a:xfrm>
            <a:off x="9096369" y="5998464"/>
            <a:ext cx="26381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Produkt- oder App-Launch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Vorgänge · 2. Nov. 2026 – 29. Jan. 2027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de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Launch-Tag</a:t>
            </a:r>
            <a:endParaRPr lang="de" sz="1100" dirty="0"/>
          </a:p>
        </p:txBody>
      </p:sp>
      <p:sp>
        <p:nvSpPr>
          <p:cNvPr id="12" name="Shape 10"/>
          <p:cNvSpPr/>
          <p:nvPr/>
        </p:nvSpPr>
        <p:spPr>
          <a:xfrm>
            <a:off x="908088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Launch-Kampagne</a:t>
            </a:r>
            <a:endParaRPr lang="de" sz="1100" dirty="0"/>
          </a:p>
        </p:txBody>
      </p:sp>
      <p:sp>
        <p:nvSpPr>
          <p:cNvPr id="14" name="Shape 12"/>
          <p:cNvSpPr/>
          <p:nvPr/>
        </p:nvSpPr>
        <p:spPr>
          <a:xfrm>
            <a:off x="9181470" y="200253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Auswertung nach 30 Tagen</a:t>
            </a:r>
            <a:endParaRPr lang="de" sz="1100" dirty="0"/>
          </a:p>
        </p:txBody>
      </p:sp>
      <p:sp>
        <p:nvSpPr>
          <p:cNvPr id="16" name="Shape 14"/>
          <p:cNvSpPr/>
          <p:nvPr/>
        </p:nvSpPr>
        <p:spPr>
          <a:xfrm>
            <a:off x="11564294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Produkt- oder App-Launch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