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Ladeneröffnung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3. Feb.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</a:t>
            </a:r>
            <a:endParaRPr lang="de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Ladenausbau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 und Personal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Eröffnung</a:t>
            </a:r>
            <a:endParaRPr lang="de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Ladeneröffnung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3. Feb.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Planung</a:t>
            </a:r>
            <a:endParaRPr lang="de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Businessplan</a:t>
            </a:r>
            <a:endParaRPr lang="de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Ladenlokal suchen</a:t>
            </a:r>
            <a:endParaRPr lang="de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Mietvertrag unterschrieben</a:t>
            </a:r>
            <a:endParaRPr lang="de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Lizenzen und Genehmigungen</a:t>
            </a:r>
            <a:endParaRPr lang="de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Ladenausbau</a:t>
            </a:r>
            <a:endParaRPr lang="de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Ladengestaltung</a:t>
            </a:r>
            <a:endParaRPr lang="de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Ausbauarbeiten</a:t>
            </a:r>
            <a:endParaRPr lang="de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Schilder und Schaufenster</a:t>
            </a:r>
            <a:endParaRPr lang="de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Kassen- und IT-Systeme</a:t>
            </a:r>
            <a:endParaRPr lang="de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Ware und Personal</a:t>
            </a:r>
            <a:endParaRPr lang="de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Lieferanten und Erstbestellung</a:t>
            </a:r>
            <a:endParaRPr lang="de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Personal einstellen</a:t>
            </a:r>
            <a:endParaRPr lang="de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Mitarbeiterschulung</a:t>
            </a:r>
            <a:endParaRPr lang="de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Ladeneröffnung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3. Feb.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Warenanlieferung und Präsentation</a:t>
            </a:r>
            <a:endParaRPr lang="de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Eröffnung</a:t>
            </a:r>
            <a:endParaRPr lang="de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Soft Opening</a:t>
            </a:r>
            <a:endParaRPr lang="de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Eröffnungswerbung</a:t>
            </a:r>
            <a:endParaRPr lang="de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Große Eröffnung</a:t>
            </a:r>
            <a:endParaRPr lang="de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Ladeneröffnung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