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Softwareentwicklung in Sprints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20.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de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de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de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de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de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Softwareentwicklung in Sprints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20.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und Architektur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Umgebungen und CI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 Planning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Entwicklung und Tests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und Retrospektive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 Planning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Entwicklung und Tests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und Retrospektive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 Planning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Entwicklung und Tests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Softwareentwicklung in Sprints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20.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und Retrospektive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 Planning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Entwicklung und Tests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und Retrospektive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Stabilisierung und Regressionstests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Produktivsetzung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Support nach dem Release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Softwareentwicklung in Sprints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