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Abschlussarbeit oder Forschungsprojekt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10. März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Exposé</a:t>
            </a:r>
            <a:endParaRPr lang="de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Forschung</a:t>
            </a:r>
            <a:endParaRPr lang="de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Schreiben</a:t>
            </a:r>
            <a:endParaRPr lang="de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Verteidigung</a:t>
            </a:r>
            <a:endParaRPr lang="de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Abschlussarbeit oder Forschungsprojekt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10. März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Exposé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Themenwahl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Literaturrecherche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Exposé schreiben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Exposé angenommen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Forschung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Methodik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Datenerhebung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Datenanalyse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Schreiben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Einleitung und Forschungsstand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Methodenkapitel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Ergebniskapitel</a:t>
            </a:r>
            <a:endParaRPr lang="de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Diskussion und Fazit</a:t>
            </a:r>
            <a:endParaRPr lang="de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Abschlussarbeit oder Forschungsprojekt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10. März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Überarbeitung mit der Betreuung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Formatierung und Literaturverzeichnis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Verteidigung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Abgabe der Arbeit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Vortrag vorbereiten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Verteidigung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Abschlussarbeit oder Forschungsprojekt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