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de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de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de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Hochzeit</a:t>
            </a:r>
            <a:endParaRPr lang="de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Phasen und Meilensteine · 2. Nov. 2026 – 29. Jan. 2027</a:t>
            </a:r>
            <a:endParaRPr lang="de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de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44475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</a:t>
            </a:r>
            <a:endParaRPr lang="de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de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Kostenlose Vorlage von Planitude · planitude.app</a:t>
            </a:r>
            <a:endParaRPr lang="de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Grundlagen</a:t>
            </a:r>
            <a:endParaRPr lang="de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136161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Dienstleister</a:t>
            </a:r>
            <a:endParaRPr lang="de" sz="1300" dirty="0"/>
          </a:p>
        </p:txBody>
      </p:sp>
      <p:sp>
        <p:nvSpPr>
          <p:cNvPr id="14" name="Shape 12"/>
          <p:cNvSpPr/>
          <p:nvPr/>
        </p:nvSpPr>
        <p:spPr>
          <a:xfrm>
            <a:off x="4926428" y="2446020"/>
            <a:ext cx="357423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Einladungen</a:t>
            </a:r>
            <a:endParaRPr lang="de" sz="1300" dirty="0"/>
          </a:p>
        </p:txBody>
      </p:sp>
      <p:sp>
        <p:nvSpPr>
          <p:cNvPr id="16" name="Shape 14"/>
          <p:cNvSpPr/>
          <p:nvPr/>
        </p:nvSpPr>
        <p:spPr>
          <a:xfrm>
            <a:off x="5351932" y="3012948"/>
            <a:ext cx="561665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Letzte Details</a:t>
            </a:r>
            <a:endParaRPr lang="de" sz="1300" dirty="0"/>
          </a:p>
        </p:txBody>
      </p:sp>
      <p:sp>
        <p:nvSpPr>
          <p:cNvPr id="18" name="Shape 16"/>
          <p:cNvSpPr/>
          <p:nvPr/>
        </p:nvSpPr>
        <p:spPr>
          <a:xfrm>
            <a:off x="10968588" y="3579876"/>
            <a:ext cx="76590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Hochzeit</a:t>
            </a:r>
            <a:endParaRPr lang="de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Vorgänge · 2. Nov. 2026 – 29. Jan. 2027</a:t>
            </a:r>
            <a:endParaRPr lang="de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de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</a:t>
            </a:r>
            <a:endParaRPr lang="de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de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Kostenlose Vorlage von Planitude · planitude.app</a:t>
            </a:r>
            <a:endParaRPr lang="de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Die Grundlagen</a:t>
            </a:r>
            <a:endParaRPr lang="de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136161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Budget und Gästeliste</a:t>
            </a:r>
            <a:endParaRPr lang="de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Datum festlegen</a:t>
            </a:r>
            <a:endParaRPr lang="de" sz="1100" dirty="0"/>
          </a:p>
        </p:txBody>
      </p:sp>
      <p:sp>
        <p:nvSpPr>
          <p:cNvPr id="16" name="Shape 14"/>
          <p:cNvSpPr/>
          <p:nvPr/>
        </p:nvSpPr>
        <p:spPr>
          <a:xfrm>
            <a:off x="4756226" y="2331720"/>
            <a:ext cx="17020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Location buchen</a:t>
            </a:r>
            <a:endParaRPr lang="de" sz="1100" dirty="0"/>
          </a:p>
        </p:txBody>
      </p:sp>
      <p:sp>
        <p:nvSpPr>
          <p:cNvPr id="18" name="Shape 16"/>
          <p:cNvSpPr/>
          <p:nvPr/>
        </p:nvSpPr>
        <p:spPr>
          <a:xfrm>
            <a:off x="4926428" y="2660904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Trauung und Unterlagen</a:t>
            </a:r>
            <a:endParaRPr lang="de" sz="1100" dirty="0"/>
          </a:p>
        </p:txBody>
      </p:sp>
      <p:sp>
        <p:nvSpPr>
          <p:cNvPr id="20" name="Shape 18"/>
          <p:cNvSpPr/>
          <p:nvPr/>
        </p:nvSpPr>
        <p:spPr>
          <a:xfrm>
            <a:off x="4926428" y="2990088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Dienstleister</a:t>
            </a:r>
            <a:endParaRPr lang="de" sz="1100" dirty="0"/>
          </a:p>
        </p:txBody>
      </p:sp>
      <p:sp>
        <p:nvSpPr>
          <p:cNvPr id="22" name="Shape 20"/>
          <p:cNvSpPr/>
          <p:nvPr/>
        </p:nvSpPr>
        <p:spPr>
          <a:xfrm>
            <a:off x="4926428" y="3364992"/>
            <a:ext cx="357423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Fotograf und Video</a:t>
            </a:r>
            <a:endParaRPr lang="de" sz="1100" dirty="0"/>
          </a:p>
        </p:txBody>
      </p:sp>
      <p:sp>
        <p:nvSpPr>
          <p:cNvPr id="24" name="Shape 22"/>
          <p:cNvSpPr/>
          <p:nvPr/>
        </p:nvSpPr>
        <p:spPr>
          <a:xfrm>
            <a:off x="5351932" y="364845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Catering und Menü</a:t>
            </a:r>
            <a:endParaRPr lang="de" sz="1100" dirty="0"/>
          </a:p>
        </p:txBody>
      </p:sp>
      <p:sp>
        <p:nvSpPr>
          <p:cNvPr id="26" name="Shape 24"/>
          <p:cNvSpPr/>
          <p:nvPr/>
        </p:nvSpPr>
        <p:spPr>
          <a:xfrm>
            <a:off x="5351932" y="3977640"/>
            <a:ext cx="102121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Musik</a:t>
            </a:r>
            <a:endParaRPr lang="de" sz="1100" dirty="0"/>
          </a:p>
        </p:txBody>
      </p:sp>
      <p:sp>
        <p:nvSpPr>
          <p:cNvPr id="28" name="Shape 26"/>
          <p:cNvSpPr/>
          <p:nvPr/>
        </p:nvSpPr>
        <p:spPr>
          <a:xfrm>
            <a:off x="5351932" y="4306824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Blumen und Dekoration</a:t>
            </a:r>
            <a:endParaRPr lang="de" sz="1100" dirty="0"/>
          </a:p>
        </p:txBody>
      </p:sp>
      <p:sp>
        <p:nvSpPr>
          <p:cNvPr id="30" name="Shape 28"/>
          <p:cNvSpPr/>
          <p:nvPr/>
        </p:nvSpPr>
        <p:spPr>
          <a:xfrm>
            <a:off x="5351932" y="4636008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2.5  Brautkleid und Anzug</a:t>
            </a:r>
            <a:endParaRPr lang="de" sz="1100" dirty="0"/>
          </a:p>
        </p:txBody>
      </p:sp>
      <p:sp>
        <p:nvSpPr>
          <p:cNvPr id="32" name="Shape 30"/>
          <p:cNvSpPr/>
          <p:nvPr/>
        </p:nvSpPr>
        <p:spPr>
          <a:xfrm>
            <a:off x="4926428" y="4965192"/>
            <a:ext cx="357423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Einladungen</a:t>
            </a:r>
            <a:endParaRPr lang="de" sz="1100" dirty="0"/>
          </a:p>
        </p:txBody>
      </p:sp>
      <p:sp>
        <p:nvSpPr>
          <p:cNvPr id="34" name="Shape 32"/>
          <p:cNvSpPr/>
          <p:nvPr/>
        </p:nvSpPr>
        <p:spPr>
          <a:xfrm>
            <a:off x="5351932" y="5340096"/>
            <a:ext cx="561665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Save the Date</a:t>
            </a:r>
            <a:endParaRPr lang="de" sz="1100" dirty="0"/>
          </a:p>
        </p:txBody>
      </p:sp>
      <p:sp>
        <p:nvSpPr>
          <p:cNvPr id="36" name="Shape 34"/>
          <p:cNvSpPr/>
          <p:nvPr/>
        </p:nvSpPr>
        <p:spPr>
          <a:xfrm>
            <a:off x="5351932" y="5623560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Einladungen versenden</a:t>
            </a:r>
            <a:endParaRPr lang="de" sz="1100" dirty="0"/>
          </a:p>
        </p:txBody>
      </p:sp>
      <p:sp>
        <p:nvSpPr>
          <p:cNvPr id="38" name="Shape 36"/>
          <p:cNvSpPr/>
          <p:nvPr/>
        </p:nvSpPr>
        <p:spPr>
          <a:xfrm>
            <a:off x="7990058" y="5952744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Hochzeit</a:t>
            </a:r>
            <a:endParaRPr lang="de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Vorgänge · 2. Nov. 2026 – 29. Jan. 2027</a:t>
            </a:r>
            <a:endParaRPr lang="de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de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</a:t>
            </a:r>
            <a:endParaRPr lang="de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de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Kostenlose Vorlage von Planitude · planitude.app</a:t>
            </a:r>
            <a:endParaRPr lang="de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Zusagen sammeln</a:t>
            </a:r>
            <a:endParaRPr lang="de" sz="1100" dirty="0"/>
          </a:p>
        </p:txBody>
      </p:sp>
      <p:sp>
        <p:nvSpPr>
          <p:cNvPr id="12" name="Shape 10"/>
          <p:cNvSpPr/>
          <p:nvPr/>
        </p:nvSpPr>
        <p:spPr>
          <a:xfrm>
            <a:off x="8585764" y="1673352"/>
            <a:ext cx="238282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Letzte Details</a:t>
            </a:r>
            <a:endParaRPr lang="de" sz="1100" dirty="0"/>
          </a:p>
        </p:txBody>
      </p:sp>
      <p:sp>
        <p:nvSpPr>
          <p:cNvPr id="14" name="Shape 12"/>
          <p:cNvSpPr/>
          <p:nvPr/>
        </p:nvSpPr>
        <p:spPr>
          <a:xfrm>
            <a:off x="10968588" y="2048256"/>
            <a:ext cx="76590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Sitzordnung</a:t>
            </a:r>
            <a:endParaRPr lang="de" sz="1100" dirty="0"/>
          </a:p>
        </p:txBody>
      </p:sp>
      <p:sp>
        <p:nvSpPr>
          <p:cNvPr id="16" name="Shape 14"/>
          <p:cNvSpPr/>
          <p:nvPr/>
        </p:nvSpPr>
        <p:spPr>
          <a:xfrm>
            <a:off x="10968588" y="2331720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Letzte Abstimmungen mit Dienstleistern</a:t>
            </a:r>
            <a:endParaRPr lang="de" sz="1100" dirty="0"/>
          </a:p>
        </p:txBody>
      </p:sp>
      <p:sp>
        <p:nvSpPr>
          <p:cNvPr id="18" name="Shape 16"/>
          <p:cNvSpPr/>
          <p:nvPr/>
        </p:nvSpPr>
        <p:spPr>
          <a:xfrm>
            <a:off x="11394092" y="2660904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Probe der Trauung</a:t>
            </a:r>
            <a:endParaRPr lang="de" sz="1100" dirty="0"/>
          </a:p>
        </p:txBody>
      </p:sp>
      <p:sp>
        <p:nvSpPr>
          <p:cNvPr id="20" name="Shape 18"/>
          <p:cNvSpPr/>
          <p:nvPr/>
        </p:nvSpPr>
        <p:spPr>
          <a:xfrm>
            <a:off x="11649394" y="2990088"/>
            <a:ext cx="8510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Der große Tag</a:t>
            </a:r>
            <a:endParaRPr lang="de" sz="1100" dirty="0"/>
          </a:p>
        </p:txBody>
      </p:sp>
      <p:sp>
        <p:nvSpPr>
          <p:cNvPr id="22" name="Shape 20"/>
          <p:cNvSpPr/>
          <p:nvPr/>
        </p:nvSpPr>
        <p:spPr>
          <a:xfrm>
            <a:off x="11633911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Hochzeit</dc:title>
  <dc:subject>PptxGenJS Presentation</dc:subject>
  <dc:creator>Planitude</dc:creator>
  <cp:lastModifiedBy>Planitude</cp:lastModifiedBy>
  <cp:revision>1</cp:revision>
  <dcterms:created xsi:type="dcterms:W3CDTF">2026-10-13T15:16:13Z</dcterms:created>
  <dcterms:modified xsi:type="dcterms:W3CDTF">2026-10-13T15:16:13Z</dcterms:modified>
</cp:coreProperties>
</file>