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employee onboarding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Jan 25,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day one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4455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168653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week</a:t>
            </a:r>
            <a:endParaRPr lang="en" sz="1300" dirty="0"/>
          </a:p>
        </p:txBody>
      </p:sp>
      <p:sp>
        <p:nvSpPr>
          <p:cNvPr id="15" name="Shape 13"/>
          <p:cNvSpPr/>
          <p:nvPr/>
        </p:nvSpPr>
        <p:spPr>
          <a:xfrm>
            <a:off x="4516942" y="2446020"/>
            <a:ext cx="623739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435970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month</a:t>
            </a:r>
            <a:endParaRPr lang="en" sz="1300" dirty="0"/>
          </a:p>
        </p:txBody>
      </p:sp>
      <p:sp>
        <p:nvSpPr>
          <p:cNvPr id="18" name="Shape 16"/>
          <p:cNvSpPr/>
          <p:nvPr/>
        </p:nvSpPr>
        <p:spPr>
          <a:xfrm>
            <a:off x="5140681" y="3012948"/>
            <a:ext cx="187121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218081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90 days</a:t>
            </a:r>
            <a:endParaRPr lang="en" sz="1300" dirty="0"/>
          </a:p>
        </p:txBody>
      </p:sp>
      <p:sp>
        <p:nvSpPr>
          <p:cNvPr id="21" name="Shape 19"/>
          <p:cNvSpPr/>
          <p:nvPr/>
        </p:nvSpPr>
        <p:spPr>
          <a:xfrm>
            <a:off x="6388160" y="3579876"/>
            <a:ext cx="53463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employee onboarding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25,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Before day one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4455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Offer and contract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Contract signed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238147" y="232257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Equipment, accounts and access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4338731" y="2660904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Assign a buddy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4338731" y="299008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Welcome pack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4338731" y="3319272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First week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4516942" y="3694176"/>
            <a:ext cx="623739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First day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4505464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Company and team introduction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4784259" y="4306824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HR paperwork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4784259" y="4636008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Tools training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4873365" y="4965192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First month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5140681" y="5340096"/>
            <a:ext cx="187121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Role training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5140681" y="562356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First supported assignment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5764421" y="5952744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New employee onboarding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25,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159105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30-day check-in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628757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First 90 days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6388160" y="2048256"/>
            <a:ext cx="53463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Goal setting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6388160" y="2331720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90-day review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1633911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employee onboarding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