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implementation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Mar 16,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Selection</a:t>
            </a:r>
            <a:endParaRPr lang="en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and design</a:t>
            </a:r>
            <a:endParaRPr lang="en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Testing and training</a:t>
            </a:r>
            <a:endParaRPr lang="en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en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implementation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Mar 16,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Selection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Requirements gathering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Vendor selection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Contract signed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Analysis and design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Process analysis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Solution design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sign-off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Build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System configuration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Integrations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Data migration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Testing and training</a:t>
            </a:r>
            <a:endParaRPr lang="en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System testing</a:t>
            </a:r>
            <a:endParaRPr lang="en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implementation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Mar 16,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User acceptance testing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User training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Go-live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Go-live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Hypercare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Project closure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 implementation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