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renovation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Demolition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</a:t>
            </a:r>
            <a:endParaRPr lang="en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Finishes</a:t>
            </a:r>
            <a:endParaRPr lang="en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Handover</a:t>
            </a:r>
            <a:endParaRPr lang="en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renovation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Design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Survey and measurements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Interior design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Permits and paperwork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Contractor quotes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Contractor chosen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Demolition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Site setup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Demolition and strip-out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Debris removal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Systems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Plumbing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Electrical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Screeds and plastering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renovation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Finishes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Flooring and tiling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Doors and windows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Painting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Kitchen and bathroom fixtures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Handover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Final cleaning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Final inspection and handover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renovation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