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campaign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Dec 28,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</a:t>
            </a:r>
            <a:endParaRPr lang="e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</a:t>
            </a:r>
            <a:endParaRPr lang="en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en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</a:t>
            </a:r>
            <a:endParaRPr lang="en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campaign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Dec 28,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Strategy</a:t>
            </a:r>
            <a:endParaRPr lang="e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Goals and KPIs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Audience research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Budget and channels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Creative brief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Production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Copywriting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Visuals and video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Landing page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Creative approved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Go-live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Campaign and tracking setup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Campaign live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Monitor and optimize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campaign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Dec 28,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Mid-campaign report</a:t>
            </a:r>
            <a:endParaRPr lang="en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Analysis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Final report and lessons learned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campaign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