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or app launch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and milestones · Nov 2, 2026 – Jan 29,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</a:t>
            </a:r>
            <a:endParaRPr lang="en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en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</a:t>
            </a:r>
            <a:endParaRPr lang="en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or app launch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Jan 29,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Strategy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Market research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Positioning and pricing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Launch plan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Build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MVP development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Beta testing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Feedback fixes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Go-to-market</a:t>
            </a:r>
            <a:endParaRPr lang="en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Landing page</a:t>
            </a:r>
            <a:endParaRPr lang="en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Press kit</a:t>
            </a:r>
            <a:endParaRPr lang="en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App store listing</a:t>
            </a:r>
            <a:endParaRPr lang="en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Campaign preparation</a:t>
            </a:r>
            <a:endParaRPr lang="en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Launch</a:t>
            </a:r>
            <a:endParaRPr lang="en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or app launch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Jan 29,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Launch day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Launch campaign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30-day results review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or app launch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