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 opening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and milestones · Nov 2, 2026 – Feb 3,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</a:t>
            </a:r>
            <a:endParaRPr lang="en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Fit-out</a:t>
            </a:r>
            <a:endParaRPr lang="en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Stock and staff</a:t>
            </a:r>
            <a:endParaRPr lang="en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Opening</a:t>
            </a:r>
            <a:endParaRPr lang="en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 opening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Feb 3,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Planning</a:t>
            </a:r>
            <a:endParaRPr lang="en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Business plan</a:t>
            </a:r>
            <a:endParaRPr lang="en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Find the premises</a:t>
            </a:r>
            <a:endParaRPr lang="en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Lease signed</a:t>
            </a:r>
            <a:endParaRPr lang="en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Licenses and permits</a:t>
            </a:r>
            <a:endParaRPr lang="en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Fit-out</a:t>
            </a:r>
            <a:endParaRPr lang="en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Store design</a:t>
            </a:r>
            <a:endParaRPr lang="en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Fit-out works</a:t>
            </a:r>
            <a:endParaRPr lang="en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Signage and windows</a:t>
            </a:r>
            <a:endParaRPr lang="en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POS and IT systems</a:t>
            </a:r>
            <a:endParaRPr lang="en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Stock and staff</a:t>
            </a:r>
            <a:endParaRPr lang="en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Suppliers and first order</a:t>
            </a:r>
            <a:endParaRPr lang="en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Hire staff</a:t>
            </a:r>
            <a:endParaRPr lang="en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Staff training</a:t>
            </a:r>
            <a:endParaRPr lang="en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 opening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Feb 3,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Stock delivery and display</a:t>
            </a:r>
            <a:endParaRPr lang="en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Opening</a:t>
            </a:r>
            <a:endParaRPr lang="en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Soft opening</a:t>
            </a:r>
            <a:endParaRPr lang="en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Opening promotion</a:t>
            </a:r>
            <a:endParaRPr lang="en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Grand opening</a:t>
            </a:r>
            <a:endParaRPr lang="en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Store opening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