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launch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Dec 30,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Discovery</a:t>
            </a:r>
            <a:endParaRPr lang="e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en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</a:t>
            </a:r>
            <a:endParaRPr lang="en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</a:t>
            </a:r>
            <a:endParaRPr lang="en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</a:t>
            </a:r>
            <a:endParaRPr lang="en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launch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Dec 30,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Discovery</a:t>
            </a:r>
            <a:endParaRPr lang="e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Kick-off meeting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Goals and requirements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Sitemap and content plan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Wireframes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Visual design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approved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Content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Copywriting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Photos and media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Development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Hosting and CMS setup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Front-end development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launch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Dec 30,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Content loading</a:t>
            </a:r>
            <a:endParaRPr lang="en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and analytics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Launch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Testing and QA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Fixes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Go-live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Post-launch review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launch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