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Wedding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Phases and milestones · Nov 2, 2026 – Jan 29,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basics</a:t>
            </a:r>
            <a:endParaRPr lang="e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Suppliers</a:t>
            </a:r>
            <a:endParaRPr lang="en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Invitations</a:t>
            </a:r>
            <a:endParaRPr lang="en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details</a:t>
            </a:r>
            <a:endParaRPr lang="en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Wedding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29,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The basics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Budget and guest list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Choose the date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Book the venue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Ceremony and paperwork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Suppliers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Photographer and video</a:t>
            </a:r>
            <a:endParaRPr lang="en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Catering and menu</a:t>
            </a:r>
            <a:endParaRPr lang="en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Music</a:t>
            </a:r>
            <a:endParaRPr lang="en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Flowers and decor</a:t>
            </a:r>
            <a:endParaRPr lang="en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Wedding attire</a:t>
            </a:r>
            <a:endParaRPr lang="en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Invitations</a:t>
            </a:r>
            <a:endParaRPr lang="en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Save the date</a:t>
            </a:r>
            <a:endParaRPr lang="en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Send invitations</a:t>
            </a:r>
            <a:endParaRPr lang="en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Wedding</a:t>
            </a:r>
            <a:endParaRPr lang="e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Tasks · Nov 2, 2026 – Jan 29, 2027</a:t>
            </a:r>
            <a:endParaRPr lang="e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e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e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e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 template by Planitude · planitude.app</a:t>
            </a:r>
            <a:endParaRPr lang="e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Collect RSVPs</a:t>
            </a:r>
            <a:endParaRPr lang="en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Final details</a:t>
            </a:r>
            <a:endParaRPr lang="en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Seating plan</a:t>
            </a:r>
            <a:endParaRPr lang="en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Final supplier meetings</a:t>
            </a:r>
            <a:endParaRPr lang="en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Ceremony rehearsal</a:t>
            </a:r>
            <a:endParaRPr lang="en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e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The big day</a:t>
            </a:r>
            <a:endParaRPr lang="en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Wedding</dc:title>
  <dc:subject>PptxGenJS Presentation</dc:subject>
  <dc:creator>Planitude</dc:creator>
  <cp:lastModifiedBy>Planitude</cp:lastModifiedBy>
  <cp:revision>1</cp:revision>
  <dcterms:created xsi:type="dcterms:W3CDTF">2026-10-13T15:16:12Z</dcterms:created>
  <dcterms:modified xsi:type="dcterms:W3CDTF">2026-10-13T15:16:12Z</dcterms:modified>
</cp:coreProperties>
</file>