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Incorporación de un nuevo empleado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la llegada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Primera semana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mes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Primeros 90 días</a:t>
            </a:r>
            <a:endParaRPr lang="es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Incorporación de un nuevo empleado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Antes de la llegada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Oferta y contrato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Contrato firmado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Equipo, cuentas y accesos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Asignar un mentor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Kit de bienvenida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Primera semana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Primer día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Presentación de la empresa y del equipo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Trámites de RR. HH.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Formación en herramientas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Primer mes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Formación en el puesto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Primer encargo acompañado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Incorporación de un nuevo empleado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Revisión de los 30 días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Primeros 90 días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Definición de objetivos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Evaluación de los 90 días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Incorporación de un nuevo empleado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