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Implantación de ERP/CRM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16 mar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Selección</a:t>
            </a:r>
            <a:endParaRPr lang="es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 y diseño</a:t>
            </a:r>
            <a:endParaRPr lang="es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Construcción</a:t>
            </a:r>
            <a:endParaRPr lang="es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Pruebas y formación</a:t>
            </a:r>
            <a:endParaRPr lang="es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Arranque</a:t>
            </a:r>
            <a:endParaRPr lang="es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Implantación de ERP/CRM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16 mar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Selección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Recogida de requisitos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Selección del proveedor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Contrato firmado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Análisis y diseño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Análisis de procesos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Diseño de la solución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Diseño aprobado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Construcción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Configuración del sistema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Integraciones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Migración de datos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Pruebas y formación</a:t>
            </a:r>
            <a:endParaRPr lang="es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Pruebas de sistema</a:t>
            </a:r>
            <a:endParaRPr lang="es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Implantación de ERP/CRM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16 mar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Pruebas de aceptación de usuario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Formación de usuarios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Arranque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Puesta en producción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Soporte post-arranque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Cierre del proyecto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Implantación de ERP/CRM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